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7" r:id="rId3"/>
    <p:sldId id="261" r:id="rId4"/>
    <p:sldId id="262" r:id="rId6"/>
    <p:sldId id="263" r:id="rId7"/>
    <p:sldId id="264" r:id="rId8"/>
    <p:sldId id="265" r:id="rId9"/>
    <p:sldId id="266" r:id="rId10"/>
  </p:sldIdLst>
  <p:sldSz cx="10691495" cy="7559675"/>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99" userDrawn="1">
          <p15:clr>
            <a:srgbClr val="A4A3A4"/>
          </p15:clr>
        </p15:guide>
        <p15:guide id="2" pos="33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399"/>
        <p:guide pos="336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256.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246686" y="1143000"/>
            <a:ext cx="4364627"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051310" y="1008000"/>
            <a:ext cx="8593590" cy="2833512"/>
          </a:xfrm>
        </p:spPr>
        <p:txBody>
          <a:bodyPr lIns="90000" tIns="46800" rIns="90000" bIns="46800" anchor="b" anchorCtr="0">
            <a:normAutofit/>
          </a:bodyPr>
          <a:lstStyle>
            <a:lvl1pPr algn="ctr">
              <a:defRPr sz="6615"/>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051310" y="3924850"/>
            <a:ext cx="8593590" cy="1623118"/>
          </a:xfrm>
        </p:spPr>
        <p:txBody>
          <a:bodyPr lIns="90000" tIns="46800" rIns="90000" bIns="46800">
            <a:normAutofit/>
          </a:bodyPr>
          <a:lstStyle>
            <a:lvl1pPr marL="0" indent="0" algn="ctr">
              <a:lnSpc>
                <a:spcPct val="110000"/>
              </a:lnSpc>
              <a:buNone/>
              <a:defRPr sz="2645" spc="200"/>
            </a:lvl1pPr>
            <a:lvl2pPr marL="504190" indent="0" algn="ctr">
              <a:buNone/>
              <a:defRPr sz="2205"/>
            </a:lvl2pPr>
            <a:lvl3pPr marL="1007745" indent="0" algn="ctr">
              <a:buNone/>
              <a:defRPr sz="1985"/>
            </a:lvl3pPr>
            <a:lvl4pPr marL="1511935" indent="0" algn="ctr">
              <a:buNone/>
              <a:defRPr sz="1765"/>
            </a:lvl4pPr>
            <a:lvl5pPr marL="2016125" indent="0" algn="ctr">
              <a:buNone/>
              <a:defRPr sz="1765"/>
            </a:lvl5pPr>
            <a:lvl6pPr marL="2520315" indent="0" algn="ctr">
              <a:buNone/>
              <a:defRPr sz="1765"/>
            </a:lvl6pPr>
            <a:lvl7pPr marL="3023870" indent="0" algn="ctr">
              <a:buNone/>
              <a:defRPr sz="1765"/>
            </a:lvl7pPr>
            <a:lvl8pPr marL="3528060" indent="0" algn="ctr">
              <a:buNone/>
              <a:defRPr sz="1765"/>
            </a:lvl8pPr>
            <a:lvl9pPr marL="4032250" indent="0" algn="ctr">
              <a:buNone/>
              <a:defRPr sz="1765"/>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33548" y="853228"/>
            <a:ext cx="9622800" cy="60440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051310" y="2738268"/>
            <a:ext cx="8593590" cy="1123087"/>
          </a:xfrm>
        </p:spPr>
        <p:txBody>
          <a:bodyPr vert="horz" lIns="90000" tIns="46800" rIns="90000" bIns="46800" rtlCol="0" anchor="t" anchorCtr="0">
            <a:normAutofit/>
          </a:bodyPr>
          <a:lstStyle>
            <a:lvl1pPr algn="ctr">
              <a:defRPr sz="6615"/>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051310" y="3924850"/>
            <a:ext cx="8593590" cy="519874"/>
          </a:xfrm>
        </p:spPr>
        <p:txBody>
          <a:bodyPr lIns="90000" tIns="46800" rIns="90000" bIns="46800">
            <a:normAutofit/>
          </a:bodyPr>
          <a:lstStyle>
            <a:lvl1pPr algn="ctr">
              <a:lnSpc>
                <a:spcPct val="110000"/>
              </a:lnSpc>
              <a:buNone/>
              <a:defRPr sz="2645"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33548" y="1642961"/>
            <a:ext cx="9619643" cy="5246362"/>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745869" y="4242331"/>
            <a:ext cx="6812993" cy="845291"/>
          </a:xfrm>
        </p:spPr>
        <p:txBody>
          <a:bodyPr lIns="90000" tIns="46800" rIns="90000" bIns="46800" anchor="b" anchorCtr="0">
            <a:normAutofit/>
          </a:bodyPr>
          <a:lstStyle>
            <a:lvl1pPr>
              <a:defRPr sz="485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745869" y="5087622"/>
            <a:ext cx="6812993" cy="956409"/>
          </a:xfrm>
        </p:spPr>
        <p:txBody>
          <a:bodyPr lIns="90000" tIns="46800" rIns="90000" bIns="46800">
            <a:normAutofit/>
          </a:bodyPr>
          <a:lstStyle>
            <a:lvl1pPr marL="0" indent="0">
              <a:buNone/>
              <a:defRPr sz="1985">
                <a:solidFill>
                  <a:schemeClr val="tx1">
                    <a:lumMod val="65000"/>
                    <a:lumOff val="35000"/>
                  </a:schemeClr>
                </a:solidFill>
              </a:defRPr>
            </a:lvl1pPr>
            <a:lvl2pPr marL="504190" indent="0">
              <a:buNone/>
              <a:defRPr sz="1765">
                <a:solidFill>
                  <a:schemeClr val="tx1">
                    <a:tint val="75000"/>
                  </a:schemeClr>
                </a:solidFill>
              </a:defRPr>
            </a:lvl2pPr>
            <a:lvl3pPr marL="1007745" indent="0">
              <a:buNone/>
              <a:defRPr sz="1765">
                <a:solidFill>
                  <a:schemeClr val="tx1">
                    <a:tint val="75000"/>
                  </a:schemeClr>
                </a:solidFill>
              </a:defRPr>
            </a:lvl3pPr>
            <a:lvl4pPr marL="1511935" indent="0">
              <a:buNone/>
              <a:defRPr sz="1765">
                <a:solidFill>
                  <a:schemeClr val="tx1">
                    <a:tint val="75000"/>
                  </a:schemeClr>
                </a:solidFill>
              </a:defRPr>
            </a:lvl4pPr>
            <a:lvl5pPr marL="2016125" indent="0">
              <a:buNone/>
              <a:defRPr sz="1765">
                <a:solidFill>
                  <a:schemeClr val="tx1">
                    <a:tint val="75000"/>
                  </a:schemeClr>
                </a:solidFill>
              </a:defRPr>
            </a:lvl5pPr>
            <a:lvl6pPr marL="2520315" indent="0">
              <a:buNone/>
              <a:defRPr sz="1765">
                <a:solidFill>
                  <a:schemeClr val="tx1">
                    <a:tint val="75000"/>
                  </a:schemeClr>
                </a:solidFill>
              </a:defRPr>
            </a:lvl6pPr>
            <a:lvl7pPr marL="3023870" indent="0">
              <a:buNone/>
              <a:defRPr sz="1765">
                <a:solidFill>
                  <a:schemeClr val="tx1">
                    <a:tint val="75000"/>
                  </a:schemeClr>
                </a:solidFill>
              </a:defRPr>
            </a:lvl7pPr>
            <a:lvl8pPr marL="3528060" indent="0">
              <a:buNone/>
              <a:defRPr sz="1765">
                <a:solidFill>
                  <a:schemeClr val="tx1">
                    <a:tint val="75000"/>
                  </a:schemeClr>
                </a:solidFill>
              </a:defRPr>
            </a:lvl8pPr>
            <a:lvl9pPr marL="4032250" indent="0">
              <a:buNone/>
              <a:defRPr sz="1765">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533548" y="1654866"/>
            <a:ext cx="4539890" cy="5234457"/>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5622771" y="1654866"/>
            <a:ext cx="4539890" cy="5234457"/>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533548" y="1575496"/>
            <a:ext cx="4685116" cy="420661"/>
          </a:xfrm>
        </p:spPr>
        <p:txBody>
          <a:bodyPr lIns="101600" tIns="38100" rIns="76200" bIns="38100" anchor="t" anchorCtr="0">
            <a:normAutofit/>
          </a:bodyPr>
          <a:lstStyle>
            <a:lvl1pPr marL="0" indent="0">
              <a:lnSpc>
                <a:spcPct val="100000"/>
              </a:lnSpc>
              <a:buNone/>
              <a:defRPr sz="2205" b="1" spc="200">
                <a:solidFill>
                  <a:schemeClr val="tx1">
                    <a:lumMod val="75000"/>
                    <a:lumOff val="25000"/>
                  </a:schemeClr>
                </a:solidFill>
              </a:defRPr>
            </a:lvl1pPr>
            <a:lvl2pPr marL="504190" indent="0">
              <a:buNone/>
              <a:defRPr sz="2205" b="1"/>
            </a:lvl2pPr>
            <a:lvl3pPr marL="1007745" indent="0">
              <a:buNone/>
              <a:defRPr sz="1985" b="1"/>
            </a:lvl3pPr>
            <a:lvl4pPr marL="1511935" indent="0">
              <a:buNone/>
              <a:defRPr sz="1765" b="1"/>
            </a:lvl4pPr>
            <a:lvl5pPr marL="2016125" indent="0">
              <a:buNone/>
              <a:defRPr sz="1765" b="1"/>
            </a:lvl5pPr>
            <a:lvl6pPr marL="2520315" indent="0">
              <a:buNone/>
              <a:defRPr sz="1765" b="1"/>
            </a:lvl6pPr>
            <a:lvl7pPr marL="3023870" indent="0">
              <a:buNone/>
              <a:defRPr sz="1765" b="1"/>
            </a:lvl7pPr>
            <a:lvl8pPr marL="3528060" indent="0">
              <a:buNone/>
              <a:defRPr sz="1765" b="1"/>
            </a:lvl8pPr>
            <a:lvl9pPr marL="4032250" indent="0">
              <a:buNone/>
              <a:defRPr sz="176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33548" y="2043780"/>
            <a:ext cx="4685116" cy="4845543"/>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5468556" y="1567260"/>
            <a:ext cx="4685116" cy="420661"/>
          </a:xfrm>
        </p:spPr>
        <p:txBody>
          <a:bodyPr vert="horz" lIns="101600" tIns="38100" rIns="76200" bIns="38100" rtlCol="0" anchor="t" anchorCtr="0">
            <a:normAutofit/>
          </a:bodyPr>
          <a:lstStyle>
            <a:lvl1pPr marL="0" indent="0">
              <a:lnSpc>
                <a:spcPct val="100000"/>
              </a:lnSpc>
              <a:buNone/>
              <a:defRPr sz="2205" b="1" spc="200">
                <a:solidFill>
                  <a:schemeClr val="tx1">
                    <a:lumMod val="75000"/>
                    <a:lumOff val="25000"/>
                  </a:schemeClr>
                </a:solidFill>
              </a:defRPr>
            </a:lvl1pPr>
            <a:lvl2pPr marL="504190" indent="0">
              <a:buNone/>
              <a:defRPr sz="2205" b="1"/>
            </a:lvl2pPr>
            <a:lvl3pPr marL="1007745" indent="0">
              <a:buNone/>
              <a:defRPr sz="1985" b="1"/>
            </a:lvl3pPr>
            <a:lvl4pPr marL="1511935" indent="0">
              <a:buNone/>
              <a:defRPr sz="1765" b="1"/>
            </a:lvl4pPr>
            <a:lvl5pPr marL="2016125" indent="0">
              <a:buNone/>
              <a:defRPr sz="1765" b="1"/>
            </a:lvl5pPr>
            <a:lvl6pPr marL="2520315" indent="0">
              <a:buNone/>
              <a:defRPr sz="1765" b="1"/>
            </a:lvl6pPr>
            <a:lvl7pPr marL="3023870" indent="0">
              <a:buNone/>
              <a:defRPr sz="1765" b="1"/>
            </a:lvl7pPr>
            <a:lvl8pPr marL="3528060" indent="0">
              <a:buNone/>
              <a:defRPr sz="1765" b="1"/>
            </a:lvl8pPr>
            <a:lvl9pPr marL="4032250" indent="0">
              <a:buNone/>
              <a:defRPr sz="1765"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5468556" y="2043780"/>
            <a:ext cx="4685116" cy="4845543"/>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33548" y="1714394"/>
            <a:ext cx="4589244" cy="5079685"/>
          </a:xfrm>
        </p:spPr>
        <p:txBody>
          <a:bodyPr vert="horz" lIns="90000" tIns="46800" rIns="90000" bIns="46800" rtlCol="0">
            <a:normAutofit/>
          </a:bodyPr>
          <a:lstStyle>
            <a:lvl1pPr>
              <a:buNone/>
              <a:defRPr sz="1765"/>
            </a:lvl1pPr>
          </a:lstStyle>
          <a:p>
            <a:pPr lvl="0"/>
            <a:endParaRPr lang="zh-CN" altLang="en-US"/>
          </a:p>
        </p:txBody>
      </p:sp>
      <p:sp>
        <p:nvSpPr>
          <p:cNvPr id="4" name="文本占位符 3"/>
          <p:cNvSpPr>
            <a:spLocks noGrp="1"/>
          </p:cNvSpPr>
          <p:nvPr>
            <p:ph type="body" sz="half" idx="2"/>
            <p:custDataLst>
              <p:tags r:id="rId3"/>
            </p:custDataLst>
          </p:nvPr>
        </p:nvSpPr>
        <p:spPr>
          <a:xfrm>
            <a:off x="5569101" y="1714394"/>
            <a:ext cx="4584090" cy="5079685"/>
          </a:xfrm>
        </p:spPr>
        <p:txBody>
          <a:bodyPr vert="horz" lIns="90000" tIns="46800" rIns="90000" bIns="46800" rtlCol="0">
            <a:normAutofit/>
          </a:bodyPr>
          <a:lstStyle>
            <a:lvl1pPr>
              <a:buNone/>
              <a:defRPr sz="1765"/>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8975597" y="1008000"/>
            <a:ext cx="915555" cy="5544000"/>
          </a:xfrm>
        </p:spPr>
        <p:txBody>
          <a:bodyPr vert="eaVert" lIns="90000" tIns="46800" rIns="90000" bIns="46800" rtlCol="0" anchor="ctr" anchorCtr="0">
            <a:normAutofit/>
          </a:bodyPr>
          <a:lstStyle>
            <a:lvl1pPr>
              <a:buNone/>
              <a:defRPr sz="3085"/>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801900" y="1008000"/>
            <a:ext cx="8041099" cy="5544000"/>
          </a:xfrm>
        </p:spPr>
        <p:txBody>
          <a:bodyPr vert="eaVert" lIns="46800" tIns="46800" rIns="46800" bIns="46800"/>
          <a:lstStyle>
            <a:lvl1pPr marL="252095" indent="-252095">
              <a:spcAft>
                <a:spcPts val="1000"/>
              </a:spcAft>
              <a:defRPr spc="300"/>
            </a:lvl1pPr>
            <a:lvl2pPr marL="756285" indent="-252095">
              <a:defRPr spc="300"/>
            </a:lvl2pPr>
            <a:lvl3pPr marL="1259840" indent="-252095">
              <a:defRPr spc="300"/>
            </a:lvl3pPr>
            <a:lvl4pPr marL="1764030" indent="-252095">
              <a:defRPr spc="300"/>
            </a:lvl4pPr>
            <a:lvl5pPr marL="2268220" indent="-252095">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33548" y="670677"/>
            <a:ext cx="9619643" cy="777827"/>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33548" y="1642961"/>
            <a:ext cx="9619643" cy="5246362"/>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536705" y="6960756"/>
            <a:ext cx="2367815" cy="349228"/>
          </a:xfrm>
          <a:prstGeom prst="rect">
            <a:avLst/>
          </a:prstGeom>
        </p:spPr>
        <p:txBody>
          <a:bodyPr vert="horz" lIns="91440" tIns="45720" rIns="91440" bIns="45720" rtlCol="0" anchor="ctr">
            <a:normAutofit/>
          </a:bodyPr>
          <a:lstStyle>
            <a:lvl1pPr algn="l">
              <a:defRPr sz="11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609602" y="6960756"/>
            <a:ext cx="3472795" cy="349228"/>
          </a:xfrm>
          <a:prstGeom prst="rect">
            <a:avLst/>
          </a:prstGeom>
        </p:spPr>
        <p:txBody>
          <a:bodyPr vert="horz" lIns="91440" tIns="45720" rIns="91440" bIns="45720" rtlCol="0" anchor="ctr">
            <a:normAutofit/>
          </a:bodyPr>
          <a:lstStyle>
            <a:lvl1pPr algn="ctr">
              <a:defRPr sz="11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7785375" y="6960756"/>
            <a:ext cx="2367815" cy="349228"/>
          </a:xfrm>
          <a:prstGeom prst="rect">
            <a:avLst/>
          </a:prstGeom>
        </p:spPr>
        <p:txBody>
          <a:bodyPr vert="horz" lIns="91440" tIns="45720" rIns="91440" bIns="45720" rtlCol="0" anchor="ctr">
            <a:normAutofit/>
          </a:bodyPr>
          <a:lstStyle>
            <a:lvl1pPr algn="r">
              <a:defRPr sz="11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007745" rtl="0" eaLnBrk="1" fontAlgn="auto" latinLnBrk="0" hangingPunct="1">
        <a:lnSpc>
          <a:spcPct val="100000"/>
        </a:lnSpc>
        <a:spcBef>
          <a:spcPct val="0"/>
        </a:spcBef>
        <a:buNone/>
        <a:defRPr sz="3970" b="1" u="none" strike="noStrike" kern="1200" cap="none" spc="300" normalizeH="0" baseline="0">
          <a:solidFill>
            <a:schemeClr val="tx1">
              <a:lumMod val="85000"/>
              <a:lumOff val="15000"/>
            </a:schemeClr>
          </a:solidFill>
          <a:uFillTx/>
          <a:latin typeface="+mj-lt"/>
          <a:ea typeface="+mj-ea"/>
          <a:cs typeface="+mj-cs"/>
        </a:defRPr>
      </a:lvl1pPr>
    </p:titleStyle>
    <p:bodyStyle>
      <a:lvl1pPr marL="252095" indent="-252095" algn="l" defTabSz="1007745" rtl="0" eaLnBrk="1" fontAlgn="auto" latinLnBrk="0" hangingPunct="1">
        <a:lnSpc>
          <a:spcPct val="130000"/>
        </a:lnSpc>
        <a:spcBef>
          <a:spcPts val="0"/>
        </a:spcBef>
        <a:spcAft>
          <a:spcPts val="1000"/>
        </a:spcAft>
        <a:buFont typeface="Arial" panose="020B0604020202020204" pitchFamily="34" charset="0"/>
        <a:buChar char="●"/>
        <a:defRPr sz="1985" u="none" strike="noStrike" kern="1200" cap="none" spc="150" normalizeH="0" baseline="0">
          <a:solidFill>
            <a:schemeClr val="tx1">
              <a:lumMod val="65000"/>
              <a:lumOff val="35000"/>
            </a:schemeClr>
          </a:solidFill>
          <a:uFillTx/>
          <a:latin typeface="+mn-lt"/>
          <a:ea typeface="+mn-ea"/>
          <a:cs typeface="+mn-cs"/>
        </a:defRPr>
      </a:lvl1pPr>
      <a:lvl2pPr marL="756285" indent="-252095" algn="l" defTabSz="1007745" rtl="0" eaLnBrk="1" fontAlgn="auto" latinLnBrk="0" hangingPunct="1">
        <a:lnSpc>
          <a:spcPct val="120000"/>
        </a:lnSpc>
        <a:spcBef>
          <a:spcPts val="0"/>
        </a:spcBef>
        <a:spcAft>
          <a:spcPts val="600"/>
        </a:spcAft>
        <a:buFont typeface="Arial" panose="020B0604020202020204" pitchFamily="34" charset="0"/>
        <a:buChar char="●"/>
        <a:tabLst>
          <a:tab pos="1774190" algn="l"/>
          <a:tab pos="1774190" algn="l"/>
          <a:tab pos="1774190" algn="l"/>
          <a:tab pos="1774190" algn="l"/>
        </a:tabLst>
        <a:defRPr sz="1765" u="none" strike="noStrike" kern="1200" cap="none" spc="150" normalizeH="0" baseline="0">
          <a:solidFill>
            <a:schemeClr val="tx1">
              <a:lumMod val="65000"/>
              <a:lumOff val="35000"/>
            </a:schemeClr>
          </a:solidFill>
          <a:uFillTx/>
          <a:latin typeface="+mn-lt"/>
          <a:ea typeface="+mn-ea"/>
          <a:cs typeface="+mn-cs"/>
        </a:defRPr>
      </a:lvl2pPr>
      <a:lvl3pPr marL="1259840" indent="-252095" algn="l" defTabSz="1007745" rtl="0" eaLnBrk="1" fontAlgn="auto" latinLnBrk="0" hangingPunct="1">
        <a:lnSpc>
          <a:spcPct val="120000"/>
        </a:lnSpc>
        <a:spcBef>
          <a:spcPts val="0"/>
        </a:spcBef>
        <a:spcAft>
          <a:spcPts val="600"/>
        </a:spcAft>
        <a:buFont typeface="Arial" panose="020B0604020202020204" pitchFamily="34" charset="0"/>
        <a:buChar char="●"/>
        <a:defRPr sz="1765" u="none" strike="noStrike" kern="1200" cap="none" spc="150" normalizeH="0" baseline="0">
          <a:solidFill>
            <a:schemeClr val="tx1">
              <a:lumMod val="65000"/>
              <a:lumOff val="35000"/>
            </a:schemeClr>
          </a:solidFill>
          <a:uFillTx/>
          <a:latin typeface="+mn-lt"/>
          <a:ea typeface="+mn-ea"/>
          <a:cs typeface="+mn-cs"/>
        </a:defRPr>
      </a:lvl3pPr>
      <a:lvl4pPr marL="1764030" indent="-252095" algn="l" defTabSz="1007745" rtl="0" eaLnBrk="1" fontAlgn="auto" latinLnBrk="0" hangingPunct="1">
        <a:lnSpc>
          <a:spcPct val="120000"/>
        </a:lnSpc>
        <a:spcBef>
          <a:spcPts val="0"/>
        </a:spcBef>
        <a:spcAft>
          <a:spcPts val="300"/>
        </a:spcAft>
        <a:buFont typeface="Wingdings" panose="05000000000000000000" charset="0"/>
        <a:buChar char=""/>
        <a:defRPr sz="1545" u="none" strike="noStrike" kern="1200" cap="none" spc="150" normalizeH="0" baseline="0">
          <a:solidFill>
            <a:schemeClr val="tx1">
              <a:lumMod val="65000"/>
              <a:lumOff val="35000"/>
            </a:schemeClr>
          </a:solidFill>
          <a:uFillTx/>
          <a:latin typeface="+mn-lt"/>
          <a:ea typeface="+mn-ea"/>
          <a:cs typeface="+mn-cs"/>
        </a:defRPr>
      </a:lvl4pPr>
      <a:lvl5pPr marL="2268220" indent="-252095" algn="l" defTabSz="1007745" rtl="0" eaLnBrk="1" fontAlgn="auto" latinLnBrk="0" hangingPunct="1">
        <a:lnSpc>
          <a:spcPct val="120000"/>
        </a:lnSpc>
        <a:spcBef>
          <a:spcPts val="0"/>
        </a:spcBef>
        <a:spcAft>
          <a:spcPts val="300"/>
        </a:spcAft>
        <a:buFont typeface="Arial" panose="020B0604020202020204" pitchFamily="34" charset="0"/>
        <a:buChar char="•"/>
        <a:defRPr sz="1545" u="none" strike="noStrike" kern="1200" cap="none" spc="150" normalizeH="0" baseline="0">
          <a:solidFill>
            <a:schemeClr val="tx1">
              <a:lumMod val="65000"/>
              <a:lumOff val="35000"/>
            </a:schemeClr>
          </a:solidFill>
          <a:uFillTx/>
          <a:latin typeface="+mn-lt"/>
          <a:ea typeface="+mn-ea"/>
          <a:cs typeface="+mn-cs"/>
        </a:defRPr>
      </a:lvl5pPr>
      <a:lvl6pPr marL="2771775"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6pPr>
      <a:lvl7pPr marL="3275965"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7pPr>
      <a:lvl8pPr marL="3780155"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8pPr>
      <a:lvl9pPr marL="4283710"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9pPr>
    </p:bodyStyle>
    <p:otherStyle>
      <a:defPPr>
        <a:defRPr lang="zh-CN"/>
      </a:defPPr>
      <a:lvl1pPr marL="0" algn="l" defTabSz="1007745" rtl="0" eaLnBrk="1" latinLnBrk="0" hangingPunct="1">
        <a:defRPr sz="1985" kern="1200">
          <a:solidFill>
            <a:schemeClr val="tx1"/>
          </a:solidFill>
          <a:latin typeface="+mn-lt"/>
          <a:ea typeface="+mn-ea"/>
          <a:cs typeface="+mn-cs"/>
        </a:defRPr>
      </a:lvl1pPr>
      <a:lvl2pPr marL="504190" algn="l" defTabSz="1007745" rtl="0" eaLnBrk="1" latinLnBrk="0" hangingPunct="1">
        <a:defRPr sz="1985" kern="1200">
          <a:solidFill>
            <a:schemeClr val="tx1"/>
          </a:solidFill>
          <a:latin typeface="+mn-lt"/>
          <a:ea typeface="+mn-ea"/>
          <a:cs typeface="+mn-cs"/>
        </a:defRPr>
      </a:lvl2pPr>
      <a:lvl3pPr marL="1007745" algn="l" defTabSz="1007745" rtl="0" eaLnBrk="1" latinLnBrk="0" hangingPunct="1">
        <a:defRPr sz="1985" kern="1200">
          <a:solidFill>
            <a:schemeClr val="tx1"/>
          </a:solidFill>
          <a:latin typeface="+mn-lt"/>
          <a:ea typeface="+mn-ea"/>
          <a:cs typeface="+mn-cs"/>
        </a:defRPr>
      </a:lvl3pPr>
      <a:lvl4pPr marL="1511935" algn="l" defTabSz="1007745" rtl="0" eaLnBrk="1" latinLnBrk="0" hangingPunct="1">
        <a:defRPr sz="1985" kern="1200">
          <a:solidFill>
            <a:schemeClr val="tx1"/>
          </a:solidFill>
          <a:latin typeface="+mn-lt"/>
          <a:ea typeface="+mn-ea"/>
          <a:cs typeface="+mn-cs"/>
        </a:defRPr>
      </a:lvl4pPr>
      <a:lvl5pPr marL="2016125" algn="l" defTabSz="1007745" rtl="0" eaLnBrk="1" latinLnBrk="0" hangingPunct="1">
        <a:defRPr sz="1985" kern="1200">
          <a:solidFill>
            <a:schemeClr val="tx1"/>
          </a:solidFill>
          <a:latin typeface="+mn-lt"/>
          <a:ea typeface="+mn-ea"/>
          <a:cs typeface="+mn-cs"/>
        </a:defRPr>
      </a:lvl5pPr>
      <a:lvl6pPr marL="2520315" algn="l" defTabSz="1007745" rtl="0" eaLnBrk="1" latinLnBrk="0" hangingPunct="1">
        <a:defRPr sz="1985" kern="1200">
          <a:solidFill>
            <a:schemeClr val="tx1"/>
          </a:solidFill>
          <a:latin typeface="+mn-lt"/>
          <a:ea typeface="+mn-ea"/>
          <a:cs typeface="+mn-cs"/>
        </a:defRPr>
      </a:lvl6pPr>
      <a:lvl7pPr marL="3023870" algn="l" defTabSz="1007745" rtl="0" eaLnBrk="1" latinLnBrk="0" hangingPunct="1">
        <a:defRPr sz="1985" kern="1200">
          <a:solidFill>
            <a:schemeClr val="tx1"/>
          </a:solidFill>
          <a:latin typeface="+mn-lt"/>
          <a:ea typeface="+mn-ea"/>
          <a:cs typeface="+mn-cs"/>
        </a:defRPr>
      </a:lvl7pPr>
      <a:lvl8pPr marL="3528060" algn="l" defTabSz="1007745" rtl="0" eaLnBrk="1" latinLnBrk="0" hangingPunct="1">
        <a:defRPr sz="1985" kern="1200">
          <a:solidFill>
            <a:schemeClr val="tx1"/>
          </a:solidFill>
          <a:latin typeface="+mn-lt"/>
          <a:ea typeface="+mn-ea"/>
          <a:cs typeface="+mn-cs"/>
        </a:defRPr>
      </a:lvl8pPr>
      <a:lvl9pPr marL="4032250" algn="l" defTabSz="1007745"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image" Target="../media/image1.jpeg"/><Relationship Id="rId69" Type="http://schemas.openxmlformats.org/officeDocument/2006/relationships/slideLayout" Target="../slideLayouts/slideLayout7.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8.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7.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6.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5.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4.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image" Target="../media/image3.jpeg"/><Relationship Id="rId11" Type="http://schemas.openxmlformats.org/officeDocument/2006/relationships/tags" Target="../tags/tag71.xml"/><Relationship Id="rId10" Type="http://schemas.openxmlformats.org/officeDocument/2006/relationships/image" Target="../media/image2.png"/><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tags" Target="../tags/tag130.xml"/><Relationship Id="rId3" Type="http://schemas.openxmlformats.org/officeDocument/2006/relationships/image" Target="../media/image4.jpeg"/><Relationship Id="rId23" Type="http://schemas.openxmlformats.org/officeDocument/2006/relationships/notesSlide" Target="../notesSlides/notesSlide1.xml"/><Relationship Id="rId22" Type="http://schemas.openxmlformats.org/officeDocument/2006/relationships/slideLayout" Target="../slideLayouts/slideLayout7.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9.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image" Target="../media/image3.jpeg"/><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image" Target="../media/image7.jpeg"/><Relationship Id="rId1" Type="http://schemas.openxmlformats.org/officeDocument/2006/relationships/tags" Target="../tags/tag128.xml"/></Relationships>
</file>

<file path=ppt/slides/_rels/slide3.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image" Target="../media/image10.jpeg"/><Relationship Id="rId6" Type="http://schemas.openxmlformats.org/officeDocument/2006/relationships/image" Target="../media/image9.png"/><Relationship Id="rId5" Type="http://schemas.openxmlformats.org/officeDocument/2006/relationships/tags" Target="../tags/tag147.xml"/><Relationship Id="rId4" Type="http://schemas.openxmlformats.org/officeDocument/2006/relationships/image" Target="../media/image8.jpeg"/><Relationship Id="rId3" Type="http://schemas.openxmlformats.org/officeDocument/2006/relationships/tags" Target="../tags/tag146.xml"/><Relationship Id="rId29" Type="http://schemas.openxmlformats.org/officeDocument/2006/relationships/notesSlide" Target="../notesSlides/notesSlide2.xml"/><Relationship Id="rId28" Type="http://schemas.openxmlformats.org/officeDocument/2006/relationships/slideLayout" Target="../slideLayouts/slideLayout7.xml"/><Relationship Id="rId27" Type="http://schemas.openxmlformats.org/officeDocument/2006/relationships/tags" Target="../tags/tag165.xml"/><Relationship Id="rId26" Type="http://schemas.openxmlformats.org/officeDocument/2006/relationships/tags" Target="../tags/tag164.xml"/><Relationship Id="rId25" Type="http://schemas.openxmlformats.org/officeDocument/2006/relationships/tags" Target="../tags/tag163.xml"/><Relationship Id="rId24" Type="http://schemas.openxmlformats.org/officeDocument/2006/relationships/tags" Target="../tags/tag162.xml"/><Relationship Id="rId23" Type="http://schemas.openxmlformats.org/officeDocument/2006/relationships/tags" Target="../tags/tag161.xml"/><Relationship Id="rId22" Type="http://schemas.openxmlformats.org/officeDocument/2006/relationships/tags" Target="../tags/tag160.xml"/><Relationship Id="rId21" Type="http://schemas.openxmlformats.org/officeDocument/2006/relationships/tags" Target="../tags/tag159.xml"/><Relationship Id="rId20" Type="http://schemas.openxmlformats.org/officeDocument/2006/relationships/tags" Target="../tags/tag158.xml"/><Relationship Id="rId2" Type="http://schemas.openxmlformats.org/officeDocument/2006/relationships/tags" Target="../tags/tag145.xml"/><Relationship Id="rId19" Type="http://schemas.openxmlformats.org/officeDocument/2006/relationships/tags" Target="../tags/tag157.xml"/><Relationship Id="rId18" Type="http://schemas.openxmlformats.org/officeDocument/2006/relationships/image" Target="../media/image3.jpeg"/><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image" Target="../media/image11.jpeg"/><Relationship Id="rId1" Type="http://schemas.openxmlformats.org/officeDocument/2006/relationships/tags" Target="../tags/tag144.xml"/></Relationships>
</file>

<file path=ppt/slides/_rels/slide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image" Target="../media/image13.jpeg"/><Relationship Id="rId5" Type="http://schemas.openxmlformats.org/officeDocument/2006/relationships/tags" Target="../tags/tag169.xml"/><Relationship Id="rId4" Type="http://schemas.openxmlformats.org/officeDocument/2006/relationships/image" Target="../media/image12.jpeg"/><Relationship Id="rId31" Type="http://schemas.openxmlformats.org/officeDocument/2006/relationships/notesSlide" Target="../notesSlides/notesSlide3.xml"/><Relationship Id="rId30" Type="http://schemas.openxmlformats.org/officeDocument/2006/relationships/slideLayout" Target="../slideLayouts/slideLayout7.xml"/><Relationship Id="rId3" Type="http://schemas.openxmlformats.org/officeDocument/2006/relationships/tags" Target="../tags/tag168.xml"/><Relationship Id="rId29" Type="http://schemas.openxmlformats.org/officeDocument/2006/relationships/tags" Target="../tags/tag189.xml"/><Relationship Id="rId28" Type="http://schemas.openxmlformats.org/officeDocument/2006/relationships/tags" Target="../tags/tag188.xml"/><Relationship Id="rId27" Type="http://schemas.openxmlformats.org/officeDocument/2006/relationships/image" Target="../media/image15.png"/><Relationship Id="rId26" Type="http://schemas.openxmlformats.org/officeDocument/2006/relationships/tags" Target="../tags/tag187.xml"/><Relationship Id="rId25" Type="http://schemas.openxmlformats.org/officeDocument/2006/relationships/tags" Target="../tags/tag186.xml"/><Relationship Id="rId24" Type="http://schemas.openxmlformats.org/officeDocument/2006/relationships/tags" Target="../tags/tag185.xml"/><Relationship Id="rId23" Type="http://schemas.openxmlformats.org/officeDocument/2006/relationships/image" Target="../media/image14.jpeg"/><Relationship Id="rId22" Type="http://schemas.openxmlformats.org/officeDocument/2006/relationships/tags" Target="../tags/tag184.xml"/><Relationship Id="rId21" Type="http://schemas.openxmlformats.org/officeDocument/2006/relationships/tags" Target="../tags/tag183.xml"/><Relationship Id="rId20" Type="http://schemas.openxmlformats.org/officeDocument/2006/relationships/tags" Target="../tags/tag182.xml"/><Relationship Id="rId2" Type="http://schemas.openxmlformats.org/officeDocument/2006/relationships/tags" Target="../tags/tag167.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image" Target="../media/image3.jpeg"/><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6.xml"/></Relationships>
</file>

<file path=ppt/slides/_rels/slide5.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image" Target="../media/image18.jpeg"/><Relationship Id="rId7" Type="http://schemas.openxmlformats.org/officeDocument/2006/relationships/image" Target="../media/image17.jpeg"/><Relationship Id="rId6" Type="http://schemas.openxmlformats.org/officeDocument/2006/relationships/tags" Target="../tags/tag194.xml"/><Relationship Id="rId5" Type="http://schemas.openxmlformats.org/officeDocument/2006/relationships/image" Target="../media/image16.png"/><Relationship Id="rId4" Type="http://schemas.openxmlformats.org/officeDocument/2006/relationships/tags" Target="../tags/tag193.xml"/><Relationship Id="rId3" Type="http://schemas.openxmlformats.org/officeDocument/2006/relationships/tags" Target="../tags/tag192.xml"/><Relationship Id="rId26" Type="http://schemas.openxmlformats.org/officeDocument/2006/relationships/notesSlide" Target="../notesSlides/notesSlide4.xml"/><Relationship Id="rId25" Type="http://schemas.openxmlformats.org/officeDocument/2006/relationships/slideLayout" Target="../slideLayouts/slideLayout7.xml"/><Relationship Id="rId24" Type="http://schemas.openxmlformats.org/officeDocument/2006/relationships/tags" Target="../tags/tag208.xml"/><Relationship Id="rId23" Type="http://schemas.openxmlformats.org/officeDocument/2006/relationships/tags" Target="../tags/tag207.xml"/><Relationship Id="rId22" Type="http://schemas.openxmlformats.org/officeDocument/2006/relationships/tags" Target="../tags/tag206.xml"/><Relationship Id="rId21" Type="http://schemas.openxmlformats.org/officeDocument/2006/relationships/tags" Target="../tags/tag205.xml"/><Relationship Id="rId20" Type="http://schemas.openxmlformats.org/officeDocument/2006/relationships/tags" Target="../tags/tag204.xml"/><Relationship Id="rId2" Type="http://schemas.openxmlformats.org/officeDocument/2006/relationships/tags" Target="../tags/tag191.xml"/><Relationship Id="rId19" Type="http://schemas.openxmlformats.org/officeDocument/2006/relationships/tags" Target="../tags/tag203.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image" Target="../media/image3.jpeg"/><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90.xml"/></Relationships>
</file>

<file path=ppt/slides/_rels/slide6.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image" Target="../media/image22.jpeg"/><Relationship Id="rId7" Type="http://schemas.openxmlformats.org/officeDocument/2006/relationships/tags" Target="../tags/tag213.xml"/><Relationship Id="rId6" Type="http://schemas.openxmlformats.org/officeDocument/2006/relationships/image" Target="../media/image21.jpeg"/><Relationship Id="rId5" Type="http://schemas.openxmlformats.org/officeDocument/2006/relationships/tags" Target="../tags/tag212.xml"/><Relationship Id="rId4" Type="http://schemas.openxmlformats.org/officeDocument/2006/relationships/image" Target="../media/image20.jpeg"/><Relationship Id="rId3" Type="http://schemas.openxmlformats.org/officeDocument/2006/relationships/tags" Target="../tags/tag211.xml"/><Relationship Id="rId29" Type="http://schemas.openxmlformats.org/officeDocument/2006/relationships/notesSlide" Target="../notesSlides/notesSlide5.xml"/><Relationship Id="rId28" Type="http://schemas.openxmlformats.org/officeDocument/2006/relationships/slideLayout" Target="../slideLayouts/slideLayout7.xml"/><Relationship Id="rId27" Type="http://schemas.openxmlformats.org/officeDocument/2006/relationships/tags" Target="../tags/tag230.xml"/><Relationship Id="rId26" Type="http://schemas.openxmlformats.org/officeDocument/2006/relationships/tags" Target="../tags/tag229.xml"/><Relationship Id="rId25" Type="http://schemas.openxmlformats.org/officeDocument/2006/relationships/tags" Target="../tags/tag228.xml"/><Relationship Id="rId24" Type="http://schemas.openxmlformats.org/officeDocument/2006/relationships/image" Target="../media/image3.jpeg"/><Relationship Id="rId23" Type="http://schemas.openxmlformats.org/officeDocument/2006/relationships/tags" Target="../tags/tag227.xml"/><Relationship Id="rId22" Type="http://schemas.openxmlformats.org/officeDocument/2006/relationships/image" Target="../media/image23.png"/><Relationship Id="rId21" Type="http://schemas.openxmlformats.org/officeDocument/2006/relationships/tags" Target="../tags/tag226.xml"/><Relationship Id="rId20" Type="http://schemas.openxmlformats.org/officeDocument/2006/relationships/tags" Target="../tags/tag225.xml"/><Relationship Id="rId2" Type="http://schemas.openxmlformats.org/officeDocument/2006/relationships/tags" Target="../tags/tag210.xml"/><Relationship Id="rId19" Type="http://schemas.openxmlformats.org/officeDocument/2006/relationships/tags" Target="../tags/tag224.xml"/><Relationship Id="rId18" Type="http://schemas.openxmlformats.org/officeDocument/2006/relationships/tags" Target="../tags/tag223.xml"/><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tags" Target="../tags/tag209.xml"/></Relationships>
</file>

<file path=ppt/slides/_rels/slide7.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image" Target="../media/image27.jpeg"/><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tags" Target="../tags/tag233.xml"/><Relationship Id="rId32" Type="http://schemas.openxmlformats.org/officeDocument/2006/relationships/notesSlide" Target="../notesSlides/notesSlide6.xml"/><Relationship Id="rId31" Type="http://schemas.openxmlformats.org/officeDocument/2006/relationships/slideLayout" Target="../slideLayouts/slideLayout7.xml"/><Relationship Id="rId30" Type="http://schemas.openxmlformats.org/officeDocument/2006/relationships/tags" Target="../tags/tag255.xml"/><Relationship Id="rId3" Type="http://schemas.openxmlformats.org/officeDocument/2006/relationships/image" Target="../media/image24.jpeg"/><Relationship Id="rId29" Type="http://schemas.openxmlformats.org/officeDocument/2006/relationships/tags" Target="../tags/tag254.xml"/><Relationship Id="rId28" Type="http://schemas.openxmlformats.org/officeDocument/2006/relationships/tags" Target="../tags/tag253.xml"/><Relationship Id="rId27" Type="http://schemas.openxmlformats.org/officeDocument/2006/relationships/tags" Target="../tags/tag252.xml"/><Relationship Id="rId26" Type="http://schemas.openxmlformats.org/officeDocument/2006/relationships/tags" Target="../tags/tag251.xml"/><Relationship Id="rId25" Type="http://schemas.openxmlformats.org/officeDocument/2006/relationships/tags" Target="../tags/tag250.xml"/><Relationship Id="rId24" Type="http://schemas.openxmlformats.org/officeDocument/2006/relationships/tags" Target="../tags/tag249.xml"/><Relationship Id="rId23" Type="http://schemas.openxmlformats.org/officeDocument/2006/relationships/tags" Target="../tags/tag248.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32.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image" Target="../media/image3.jpeg"/><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 name="表格 92"/>
          <p:cNvGraphicFramePr>
            <a:graphicFrameLocks noGrp="1"/>
          </p:cNvGraphicFramePr>
          <p:nvPr>
            <p:custDataLst>
              <p:tags r:id="rId1"/>
            </p:custDataLst>
          </p:nvPr>
        </p:nvGraphicFramePr>
        <p:xfrm>
          <a:off x="686340" y="3174"/>
          <a:ext cx="9339580" cy="7519670"/>
        </p:xfrm>
        <a:graphic>
          <a:graphicData uri="http://schemas.openxmlformats.org/drawingml/2006/table">
            <a:tbl>
              <a:tblPr>
                <a:tableStyleId>{5C22544A-7EE6-4342-B048-85BDC9FD1C3A}</a:tableStyleId>
              </a:tblPr>
              <a:tblGrid>
                <a:gridCol w="3822065"/>
                <a:gridCol w="1008380"/>
                <a:gridCol w="4509135"/>
              </a:tblGrid>
              <a:tr h="825500">
                <a:tc gridSpan="3">
                  <a:txBody>
                    <a:bodyPr/>
                    <a:p>
                      <a:pPr algn="ctr" fontAlgn="ctr"/>
                      <a:r>
                        <a:rPr lang="zh-CN" altLang="en-US" sz="2000" b="1" u="none" strike="noStrike" dirty="0">
                          <a:solidFill>
                            <a:schemeClr val="bg1"/>
                          </a:solidFill>
                          <a:effectLst/>
                          <a:latin typeface="黑体" panose="02010609060101010101" pitchFamily="49" charset="-122"/>
                          <a:ea typeface="黑体" panose="02010609060101010101" pitchFamily="49" charset="-122"/>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a:t>
                      </a:r>
                      <a:r>
                        <a:rPr lang="zh-CN" altLang="en-US" sz="2000" b="1" dirty="0">
                          <a:solidFill>
                            <a:schemeClr val="bg1"/>
                          </a:solidFill>
                          <a:effectLst/>
                          <a:latin typeface="黑体" panose="02010609060101010101" pitchFamily="49" charset="-122"/>
                          <a:ea typeface="黑体" panose="02010609060101010101" pitchFamily="49" charset="-122"/>
                          <a:sym typeface="+mn-ea"/>
                        </a:rPr>
                        <a:t>北片区</a:t>
                      </a:r>
                      <a:r>
                        <a:rPr lang="zh-CN" altLang="en-US" sz="2000" b="1" u="none" strike="noStrike" dirty="0">
                          <a:solidFill>
                            <a:schemeClr val="bg1"/>
                          </a:solidFill>
                          <a:effectLst/>
                          <a:latin typeface="黑体" panose="02010609060101010101" pitchFamily="49" charset="-122"/>
                          <a:ea typeface="黑体" panose="02010609060101010101" pitchFamily="49" charset="-122"/>
                        </a:rPr>
                        <a:t>成片连片加装电梯设计方案公布</a:t>
                      </a:r>
                      <a:endParaRPr lang="zh-CN" altLang="en-US" sz="2000" b="1" u="none" strike="noStrike" dirty="0">
                        <a:solidFill>
                          <a:schemeClr val="bg1"/>
                        </a:solidFill>
                        <a:effectLst/>
                        <a:latin typeface="黑体" panose="02010609060101010101" pitchFamily="49" charset="-122"/>
                        <a:ea typeface="黑体" panose="02010609060101010101" pitchFamily="49"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r>
              <a:tr h="5327015">
                <a:tc rowSpan="2">
                  <a:txBody>
                    <a:bodyPr/>
                    <a:p>
                      <a:pPr algn="ctr" fontAlgn="ctr"/>
                      <a:r>
                        <a:rPr lang="zh-CN" altLang="en-US" sz="700" u="none" strike="noStrike" dirty="0">
                          <a:effectLst/>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微软雅黑" panose="020B0503020204020204" charset="-122"/>
                        <a:ea typeface="微软雅黑" panose="020B0503020204020204" charset="-122"/>
                      </a:endParaRPr>
                    </a:p>
                    <a:p>
                      <a:pPr algn="ctr" fontAlgn="ctr"/>
                      <a:r>
                        <a:rPr lang="zh-CN" altLang="en-US" sz="700" u="none" strike="noStrike" dirty="0">
                          <a:effectLst/>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DA"/>
                    </a:solidFill>
                  </a:tcPr>
                </a:tc>
                <a:tc gridSpan="2">
                  <a:txBody>
                    <a:bodyPr/>
                    <a:p>
                      <a:pPr algn="ctr" fontAlgn="ct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67155">
                <a:tc vMerge="1">
                  <a:tcPr/>
                </a:tc>
                <a:tc>
                  <a:txBody>
                    <a:bodyPr/>
                    <a:p>
                      <a:pPr algn="ctr" fontAlgn="ct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9" name="TextBox 31"/>
          <p:cNvSpPr txBox="1"/>
          <p:nvPr/>
        </p:nvSpPr>
        <p:spPr>
          <a:xfrm>
            <a:off x="4758838" y="6138903"/>
            <a:ext cx="606272" cy="1383665"/>
          </a:xfrm>
          <a:prstGeom prst="rect">
            <a:avLst/>
          </a:prstGeom>
          <a:noFill/>
          <a:ln w="9525">
            <a:noFill/>
          </a:ln>
        </p:spPr>
        <p:txBody>
          <a:bodyPr>
            <a:spAutoFit/>
          </a:bodyPr>
          <a:p>
            <a:pPr algn="just" eaLnBrk="1" hangingPunct="1">
              <a:lnSpc>
                <a:spcPct val="150000"/>
              </a:lnSpc>
            </a:pPr>
            <a:r>
              <a:rPr lang="zh-CN" altLang="en-US" sz="2800" dirty="0">
                <a:latin typeface="黑体" panose="02010609060101010101" pitchFamily="49" charset="-122"/>
                <a:ea typeface="黑体" panose="02010609060101010101" pitchFamily="49" charset="-122"/>
              </a:rPr>
              <a:t>图</a:t>
            </a:r>
            <a:endParaRPr lang="en-US" altLang="zh-CN" sz="2800" dirty="0">
              <a:latin typeface="黑体" panose="02010609060101010101" pitchFamily="49" charset="-122"/>
              <a:ea typeface="黑体" panose="02010609060101010101" pitchFamily="49" charset="-122"/>
            </a:endParaRPr>
          </a:p>
          <a:p>
            <a:pPr algn="just" eaLnBrk="1" hangingPunct="1">
              <a:lnSpc>
                <a:spcPct val="150000"/>
              </a:lnSpc>
            </a:pPr>
            <a:r>
              <a:rPr lang="zh-CN" altLang="en-US" sz="2800" dirty="0">
                <a:latin typeface="黑体" panose="02010609060101010101" pitchFamily="49" charset="-122"/>
                <a:ea typeface="黑体" panose="02010609060101010101" pitchFamily="49" charset="-122"/>
              </a:rPr>
              <a:t>例</a:t>
            </a:r>
            <a:endParaRPr lang="en-US" altLang="zh-CN" sz="2800" dirty="0">
              <a:latin typeface="黑体" panose="02010609060101010101" pitchFamily="49" charset="-122"/>
              <a:ea typeface="黑体" panose="02010609060101010101" pitchFamily="49" charset="-122"/>
            </a:endParaRPr>
          </a:p>
        </p:txBody>
      </p:sp>
      <p:sp>
        <p:nvSpPr>
          <p:cNvPr id="6" name="TextBox 31"/>
          <p:cNvSpPr txBox="1"/>
          <p:nvPr>
            <p:custDataLst>
              <p:tags r:id="rId2"/>
            </p:custDataLst>
          </p:nvPr>
        </p:nvSpPr>
        <p:spPr>
          <a:xfrm>
            <a:off x="2186784" y="988446"/>
            <a:ext cx="898299" cy="368300"/>
          </a:xfrm>
          <a:prstGeom prst="rect">
            <a:avLst/>
          </a:prstGeom>
          <a:noFill/>
          <a:ln w="9525">
            <a:noFill/>
          </a:ln>
        </p:spPr>
        <p:txBody>
          <a:bodyPr anchor="t" anchorCtr="0">
            <a:spAutoFit/>
          </a:bodyPr>
          <a:p>
            <a:pPr algn="just">
              <a:lnSpc>
                <a:spcPct val="150000"/>
              </a:lnSpc>
            </a:pPr>
            <a:r>
              <a:rPr lang="zh-CN" altLang="en-US" sz="1200" dirty="0">
                <a:latin typeface="黑体" panose="02010609060101010101" pitchFamily="49" charset="-122"/>
                <a:ea typeface="黑体" panose="02010609060101010101" pitchFamily="49" charset="-122"/>
              </a:rPr>
              <a:t>公布说明</a:t>
            </a:r>
            <a:endParaRPr lang="en-US" altLang="zh-CN" sz="1200" dirty="0">
              <a:latin typeface="黑体" panose="02010609060101010101" pitchFamily="49" charset="-122"/>
              <a:ea typeface="黑体" panose="02010609060101010101" pitchFamily="49" charset="-122"/>
            </a:endParaRPr>
          </a:p>
        </p:txBody>
      </p:sp>
      <p:sp>
        <p:nvSpPr>
          <p:cNvPr id="38" name="TextBox 31"/>
          <p:cNvSpPr txBox="1"/>
          <p:nvPr>
            <p:custDataLst>
              <p:tags r:id="rId3"/>
            </p:custDataLst>
          </p:nvPr>
        </p:nvSpPr>
        <p:spPr>
          <a:xfrm>
            <a:off x="683800" y="1324911"/>
            <a:ext cx="3761427" cy="501650"/>
          </a:xfrm>
          <a:prstGeom prst="rect">
            <a:avLst/>
          </a:prstGeom>
          <a:noFill/>
          <a:ln w="9525">
            <a:noFill/>
          </a:ln>
        </p:spPr>
        <p:txBody>
          <a:bodyPr anchor="t" anchorCtr="0">
            <a:spAutoFit/>
          </a:bodyPr>
          <a:p>
            <a:pPr algn="just">
              <a:lnSpc>
                <a:spcPts val="1600"/>
              </a:lnSpc>
            </a:pPr>
            <a:r>
              <a:rPr lang="zh-CN" altLang="zh-CN" sz="1000" dirty="0">
                <a:latin typeface="黑体" panose="02010609060101010101" pitchFamily="49" charset="-122"/>
                <a:ea typeface="黑体" panose="02010609060101010101" pitchFamily="49" charset="-122"/>
              </a:rPr>
              <a:t>发布单位：广州市白云区电梯办</a:t>
            </a:r>
            <a:r>
              <a:rPr lang="zh-CN" altLang="en-US" sz="1000" dirty="0">
                <a:latin typeface="黑体" panose="02010609060101010101" pitchFamily="49" charset="-122"/>
                <a:ea typeface="黑体" panose="02010609060101010101" pitchFamily="49" charset="-122"/>
              </a:rPr>
              <a:t> </a:t>
            </a:r>
            <a:endParaRPr lang="en-US" altLang="zh-CN" sz="1000" dirty="0">
              <a:latin typeface="黑体" panose="02010609060101010101" pitchFamily="49" charset="-122"/>
              <a:ea typeface="黑体" panose="02010609060101010101" pitchFamily="49" charset="-122"/>
            </a:endParaRPr>
          </a:p>
          <a:p>
            <a:pPr algn="just">
              <a:lnSpc>
                <a:spcPts val="1600"/>
              </a:lnSpc>
            </a:pPr>
            <a:r>
              <a:rPr lang="zh-CN" altLang="en-US" sz="1000" dirty="0">
                <a:latin typeface="黑体" panose="02010609060101010101" pitchFamily="49" charset="-122"/>
                <a:ea typeface="黑体" panose="02010609060101010101" pitchFamily="49" charset="-122"/>
              </a:rPr>
              <a:t>批准日期：</a:t>
            </a:r>
            <a:r>
              <a:rPr lang="en-US" altLang="zh-CN" sz="1000" dirty="0">
                <a:latin typeface="黑体" panose="02010609060101010101" pitchFamily="49" charset="-122"/>
                <a:ea typeface="黑体" panose="02010609060101010101" pitchFamily="49" charset="-122"/>
              </a:rPr>
              <a:t>2023</a:t>
            </a:r>
            <a:r>
              <a:rPr lang="zh-CN" altLang="en-US" sz="1000" dirty="0">
                <a:latin typeface="黑体" panose="02010609060101010101" pitchFamily="49" charset="-122"/>
                <a:ea typeface="黑体" panose="02010609060101010101" pitchFamily="49" charset="-122"/>
              </a:rPr>
              <a:t>年</a:t>
            </a:r>
            <a:r>
              <a:rPr lang="en-US" altLang="zh-CN" sz="1000" dirty="0">
                <a:latin typeface="黑体" panose="02010609060101010101" pitchFamily="49" charset="-122"/>
                <a:ea typeface="黑体" panose="02010609060101010101" pitchFamily="49" charset="-122"/>
              </a:rPr>
              <a:t>12</a:t>
            </a:r>
            <a:r>
              <a:rPr lang="zh-CN" altLang="en-US" sz="1000" dirty="0">
                <a:latin typeface="黑体" panose="02010609060101010101" pitchFamily="49" charset="-122"/>
                <a:ea typeface="黑体" panose="02010609060101010101" pitchFamily="49" charset="-122"/>
              </a:rPr>
              <a:t>月</a:t>
            </a:r>
            <a:r>
              <a:rPr lang="en-US" altLang="zh-CN" sz="1000" dirty="0">
                <a:latin typeface="黑体" panose="02010609060101010101" pitchFamily="49" charset="-122"/>
                <a:ea typeface="黑体" panose="02010609060101010101" pitchFamily="49" charset="-122"/>
              </a:rPr>
              <a:t>14</a:t>
            </a:r>
            <a:r>
              <a:rPr lang="zh-CN" altLang="en-US" sz="1000" dirty="0">
                <a:latin typeface="黑体" panose="02010609060101010101" pitchFamily="49" charset="-122"/>
                <a:ea typeface="黑体" panose="02010609060101010101" pitchFamily="49" charset="-122"/>
              </a:rPr>
              <a:t>日</a:t>
            </a:r>
            <a:endParaRPr lang="zh-CN" altLang="en-US" sz="1000" dirty="0">
              <a:latin typeface="黑体" panose="02010609060101010101" pitchFamily="49" charset="-122"/>
              <a:ea typeface="黑体" panose="02010609060101010101" pitchFamily="49" charset="-122"/>
            </a:endParaRPr>
          </a:p>
        </p:txBody>
      </p:sp>
      <p:sp>
        <p:nvSpPr>
          <p:cNvPr id="46" name="TextBox 31"/>
          <p:cNvSpPr txBox="1"/>
          <p:nvPr>
            <p:custDataLst>
              <p:tags r:id="rId4"/>
            </p:custDataLst>
          </p:nvPr>
        </p:nvSpPr>
        <p:spPr>
          <a:xfrm>
            <a:off x="683800" y="1975622"/>
            <a:ext cx="3855066" cy="1938020"/>
          </a:xfrm>
          <a:prstGeom prst="rect">
            <a:avLst/>
          </a:prstGeom>
          <a:noFill/>
          <a:ln w="9525">
            <a:noFill/>
          </a:ln>
        </p:spPr>
        <p:txBody>
          <a:bodyPr wrap="square" anchor="t" anchorCtr="0">
            <a:spAutoFit/>
          </a:bodyPr>
          <a:p>
            <a:pPr algn="just">
              <a:lnSpc>
                <a:spcPts val="1600"/>
              </a:lnSpc>
            </a:pPr>
            <a:r>
              <a:rPr lang="zh-CN" altLang="zh-CN" sz="900" dirty="0">
                <a:latin typeface="黑体" panose="02010609060101010101" pitchFamily="49" charset="-122"/>
                <a:ea typeface="黑体" panose="02010609060101010101" pitchFamily="49" charset="-122"/>
              </a:rPr>
              <a:t>一、项目名称：</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sym typeface="+mn-ea"/>
              </a:rPr>
              <a:t> 广州市</a:t>
            </a:r>
            <a:r>
              <a:rPr lang="zh-CN" altLang="en-US" sz="900" dirty="0">
                <a:latin typeface="黑体" panose="02010609060101010101" pitchFamily="49" charset="-122"/>
                <a:ea typeface="黑体" panose="02010609060101010101" pitchFamily="49" charset="-122"/>
                <a:sym typeface="+mn-ea"/>
              </a:rPr>
              <a:t>白云区云山居</a:t>
            </a:r>
            <a:r>
              <a:rPr lang="zh-CN" altLang="en-US" sz="900" dirty="0">
                <a:latin typeface="黑体" panose="02010609060101010101" pitchFamily="49" charset="-122"/>
                <a:ea typeface="黑体" panose="02010609060101010101" pitchFamily="49" charset="-122"/>
                <a:sym typeface="+mn-ea"/>
              </a:rPr>
              <a:t>北片区成片连片加装电梯设计方案</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二、建设位置：</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广州市</a:t>
            </a:r>
            <a:r>
              <a:rPr lang="zh-CN" altLang="en-US" sz="900" dirty="0">
                <a:latin typeface="黑体" panose="02010609060101010101" pitchFamily="49" charset="-122"/>
                <a:ea typeface="黑体" panose="02010609060101010101" pitchFamily="49" charset="-122"/>
                <a:sym typeface="+mn-ea"/>
              </a:rPr>
              <a:t>白云区云山居</a:t>
            </a:r>
            <a:endParaRPr lang="zh-CN" altLang="zh-CN" sz="900" dirty="0">
              <a:latin typeface="黑体" panose="02010609060101010101" pitchFamily="49" charset="-122"/>
              <a:ea typeface="黑体" panose="02010609060101010101" pitchFamily="49" charset="-122"/>
            </a:endParaRPr>
          </a:p>
          <a:p>
            <a:pPr algn="just">
              <a:lnSpc>
                <a:spcPts val="1600"/>
              </a:lnSpc>
            </a:pP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1200" dirty="0">
                <a:latin typeface="黑体" panose="02010609060101010101" pitchFamily="49" charset="-122"/>
                <a:ea typeface="黑体" panose="02010609060101010101" pitchFamily="49" charset="-122"/>
              </a:rPr>
              <a:t>   </a:t>
            </a:r>
            <a:r>
              <a:rPr altLang="zh-CN" sz="900" dirty="0">
                <a:latin typeface="黑体" panose="02010609060101010101" pitchFamily="49" charset="-122"/>
                <a:ea typeface="黑体" panose="02010609060101010101" pitchFamily="49" charset="-122"/>
              </a:rPr>
              <a:t>广州市</a:t>
            </a:r>
            <a:r>
              <a:rPr lang="zh-CN" sz="900" dirty="0">
                <a:latin typeface="黑体" panose="02010609060101010101" pitchFamily="49" charset="-122"/>
                <a:ea typeface="黑体" panose="02010609060101010101" pitchFamily="49" charset="-122"/>
              </a:rPr>
              <a:t>白云</a:t>
            </a:r>
            <a:r>
              <a:rPr altLang="zh-CN" sz="900" dirty="0">
                <a:latin typeface="黑体" panose="02010609060101010101" pitchFamily="49" charset="-122"/>
                <a:ea typeface="黑体" panose="02010609060101010101" pitchFamily="49" charset="-122"/>
              </a:rPr>
              <a:t>区既有住宅增设电梯工作领导小组办公室根据设计方案征询各职能部门的意见，综合各部门意见后，通过联审形成最终设计（推荐性）方案，该设计（推荐性）方案符合相关规定要求，增设电梯的业主经法定程序决定后，可作为街道施工信息录入的审核参考依据。</a:t>
            </a:r>
            <a:endParaRPr altLang="zh-CN" sz="900" dirty="0">
              <a:latin typeface="黑体" panose="02010609060101010101" pitchFamily="49" charset="-122"/>
              <a:ea typeface="黑体" panose="02010609060101010101" pitchFamily="49" charset="-122"/>
            </a:endParaRPr>
          </a:p>
        </p:txBody>
      </p:sp>
      <p:sp>
        <p:nvSpPr>
          <p:cNvPr id="56" name="TextBox 31"/>
          <p:cNvSpPr txBox="1"/>
          <p:nvPr>
            <p:custDataLst>
              <p:tags r:id="rId5"/>
            </p:custDataLst>
          </p:nvPr>
        </p:nvSpPr>
        <p:spPr>
          <a:xfrm>
            <a:off x="683800" y="4156298"/>
            <a:ext cx="3761427" cy="111696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广州市老旧小区住宅成片连片加装电梯开工建设信息录入表及加装电</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梯告知承诺书相关模板网址：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http://ghzyj.gz.gov.cn/sjb/zw/jzdt/bszy/content/post_8138725.html</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查询二维码：</a:t>
            </a:r>
            <a:endParaRPr lang="zh-CN" altLang="en-US" sz="900" dirty="0">
              <a:latin typeface="黑体" panose="02010609060101010101" pitchFamily="49" charset="-122"/>
              <a:ea typeface="黑体" panose="02010609060101010101" pitchFamily="49" charset="-122"/>
            </a:endParaRPr>
          </a:p>
        </p:txBody>
      </p:sp>
      <p:pic>
        <p:nvPicPr>
          <p:cNvPr id="58" name="图片 1"/>
          <p:cNvPicPr>
            <a:picLocks noChangeAspect="1"/>
          </p:cNvPicPr>
          <p:nvPr>
            <p:custDataLst>
              <p:tags r:id="rId6"/>
            </p:custDataLst>
          </p:nvPr>
        </p:nvPicPr>
        <p:blipFill>
          <a:blip r:embed="rId7"/>
          <a:stretch>
            <a:fillRect/>
          </a:stretch>
        </p:blipFill>
        <p:spPr>
          <a:xfrm>
            <a:off x="1889996" y="6663916"/>
            <a:ext cx="782440" cy="780853"/>
          </a:xfrm>
          <a:prstGeom prst="rect">
            <a:avLst/>
          </a:prstGeom>
          <a:noFill/>
          <a:ln w="9525">
            <a:noFill/>
          </a:ln>
        </p:spPr>
      </p:pic>
      <p:sp>
        <p:nvSpPr>
          <p:cNvPr id="59" name="TextBox 31"/>
          <p:cNvSpPr txBox="1"/>
          <p:nvPr>
            <p:custDataLst>
              <p:tags r:id="rId8"/>
            </p:custDataLst>
          </p:nvPr>
        </p:nvSpPr>
        <p:spPr>
          <a:xfrm>
            <a:off x="683800" y="5971940"/>
            <a:ext cx="3761427" cy="70675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公布查询网址：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http://ghzyj.gz.gov.cn/zwgk/ztzl/jzdt/cplpjzdt</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公布查询二维码：</a:t>
            </a:r>
            <a:endParaRPr lang="zh-CN" altLang="en-US" sz="900" dirty="0">
              <a:latin typeface="黑体" panose="02010609060101010101" pitchFamily="49" charset="-122"/>
              <a:ea typeface="黑体" panose="02010609060101010101" pitchFamily="49" charset="-122"/>
            </a:endParaRPr>
          </a:p>
        </p:txBody>
      </p:sp>
      <p:pic>
        <p:nvPicPr>
          <p:cNvPr id="100" name="图片 99"/>
          <p:cNvPicPr/>
          <p:nvPr>
            <p:custDataLst>
              <p:tags r:id="rId9"/>
            </p:custDataLst>
          </p:nvPr>
        </p:nvPicPr>
        <p:blipFill>
          <a:blip r:embed="rId10"/>
          <a:stretch>
            <a:fillRect/>
          </a:stretch>
        </p:blipFill>
        <p:spPr>
          <a:xfrm>
            <a:off x="1890313" y="5219655"/>
            <a:ext cx="782758" cy="782758"/>
          </a:xfrm>
          <a:prstGeom prst="rect">
            <a:avLst/>
          </a:prstGeom>
          <a:noFill/>
          <a:ln w="9525">
            <a:noFill/>
          </a:ln>
        </p:spPr>
      </p:pic>
      <p:pic>
        <p:nvPicPr>
          <p:cNvPr id="28" name="图片 27" descr="云山居总图1204"/>
          <p:cNvPicPr>
            <a:picLocks noChangeAspect="1"/>
          </p:cNvPicPr>
          <p:nvPr>
            <p:custDataLst>
              <p:tags r:id="rId11"/>
            </p:custDataLst>
          </p:nvPr>
        </p:nvPicPr>
        <p:blipFill>
          <a:blip r:embed="rId12"/>
          <a:srcRect l="5279" t="7416" r="35597" b="27270"/>
          <a:stretch>
            <a:fillRect/>
          </a:stretch>
        </p:blipFill>
        <p:spPr>
          <a:xfrm>
            <a:off x="5216525" y="944880"/>
            <a:ext cx="4320540" cy="5180330"/>
          </a:xfrm>
          <a:prstGeom prst="rect">
            <a:avLst/>
          </a:prstGeom>
        </p:spPr>
      </p:pic>
      <p:grpSp>
        <p:nvGrpSpPr>
          <p:cNvPr id="2" name="组合 1"/>
          <p:cNvGrpSpPr/>
          <p:nvPr/>
        </p:nvGrpSpPr>
        <p:grpSpPr>
          <a:xfrm rot="0">
            <a:off x="6267200" y="2104200"/>
            <a:ext cx="2587900" cy="3161200"/>
            <a:chOff x="8941" y="2779"/>
            <a:chExt cx="2947" cy="3600"/>
          </a:xfrm>
        </p:grpSpPr>
        <p:sp>
          <p:nvSpPr>
            <p:cNvPr id="111" name="文本框 110"/>
            <p:cNvSpPr txBox="1"/>
            <p:nvPr>
              <p:custDataLst>
                <p:tags r:id="rId13"/>
              </p:custDataLst>
            </p:nvPr>
          </p:nvSpPr>
          <p:spPr>
            <a:xfrm>
              <a:off x="8941" y="5687"/>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2" name="文本框 111"/>
            <p:cNvSpPr txBox="1"/>
            <p:nvPr>
              <p:custDataLst>
                <p:tags r:id="rId14"/>
              </p:custDataLst>
            </p:nvPr>
          </p:nvSpPr>
          <p:spPr>
            <a:xfrm>
              <a:off x="9214" y="5897"/>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3" name="文本框 112"/>
            <p:cNvSpPr txBox="1"/>
            <p:nvPr>
              <p:custDataLst>
                <p:tags r:id="rId15"/>
              </p:custDataLst>
            </p:nvPr>
          </p:nvSpPr>
          <p:spPr>
            <a:xfrm>
              <a:off x="9575" y="5954"/>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4" name="文本框 113"/>
            <p:cNvSpPr txBox="1"/>
            <p:nvPr>
              <p:custDataLst>
                <p:tags r:id="rId16"/>
              </p:custDataLst>
            </p:nvPr>
          </p:nvSpPr>
          <p:spPr>
            <a:xfrm>
              <a:off x="10096" y="5593"/>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5" name="文本框 114"/>
            <p:cNvSpPr txBox="1"/>
            <p:nvPr>
              <p:custDataLst>
                <p:tags r:id="rId17"/>
              </p:custDataLst>
            </p:nvPr>
          </p:nvSpPr>
          <p:spPr>
            <a:xfrm>
              <a:off x="10190" y="4989"/>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30</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6" name="文本框 115"/>
            <p:cNvSpPr txBox="1"/>
            <p:nvPr>
              <p:custDataLst>
                <p:tags r:id="rId18"/>
              </p:custDataLst>
            </p:nvPr>
          </p:nvSpPr>
          <p:spPr>
            <a:xfrm>
              <a:off x="10008" y="4707"/>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7" name="文本框 116"/>
            <p:cNvSpPr txBox="1"/>
            <p:nvPr>
              <p:custDataLst>
                <p:tags r:id="rId19"/>
              </p:custDataLst>
            </p:nvPr>
          </p:nvSpPr>
          <p:spPr>
            <a:xfrm>
              <a:off x="9699" y="4538"/>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8" name="文本框 117"/>
            <p:cNvSpPr txBox="1"/>
            <p:nvPr>
              <p:custDataLst>
                <p:tags r:id="rId20"/>
              </p:custDataLst>
            </p:nvPr>
          </p:nvSpPr>
          <p:spPr>
            <a:xfrm>
              <a:off x="11340" y="3398"/>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19" name="文本框 118"/>
            <p:cNvSpPr txBox="1"/>
            <p:nvPr>
              <p:custDataLst>
                <p:tags r:id="rId21"/>
              </p:custDataLst>
            </p:nvPr>
          </p:nvSpPr>
          <p:spPr>
            <a:xfrm>
              <a:off x="11142" y="3686"/>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0" name="文本框 119"/>
            <p:cNvSpPr txBox="1"/>
            <p:nvPr>
              <p:custDataLst>
                <p:tags r:id="rId22"/>
              </p:custDataLst>
            </p:nvPr>
          </p:nvSpPr>
          <p:spPr>
            <a:xfrm>
              <a:off x="10864" y="3970"/>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1" name="文本框 120"/>
            <p:cNvSpPr txBox="1"/>
            <p:nvPr>
              <p:custDataLst>
                <p:tags r:id="rId23"/>
              </p:custDataLst>
            </p:nvPr>
          </p:nvSpPr>
          <p:spPr>
            <a:xfrm>
              <a:off x="10644" y="4338"/>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2" name="文本框 121"/>
            <p:cNvSpPr txBox="1"/>
            <p:nvPr>
              <p:custDataLst>
                <p:tags r:id="rId24"/>
              </p:custDataLst>
            </p:nvPr>
          </p:nvSpPr>
          <p:spPr>
            <a:xfrm>
              <a:off x="9948" y="4085"/>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10</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3" name="文本框 122"/>
            <p:cNvSpPr txBox="1"/>
            <p:nvPr>
              <p:custDataLst>
                <p:tags r:id="rId25"/>
              </p:custDataLst>
            </p:nvPr>
          </p:nvSpPr>
          <p:spPr>
            <a:xfrm>
              <a:off x="10065" y="3748"/>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4" name="文本框 123"/>
            <p:cNvSpPr txBox="1"/>
            <p:nvPr>
              <p:custDataLst>
                <p:tags r:id="rId26"/>
              </p:custDataLst>
            </p:nvPr>
          </p:nvSpPr>
          <p:spPr>
            <a:xfrm>
              <a:off x="10367" y="3459"/>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5" name="文本框 124"/>
            <p:cNvSpPr txBox="1"/>
            <p:nvPr>
              <p:custDataLst>
                <p:tags r:id="rId27"/>
              </p:custDataLst>
            </p:nvPr>
          </p:nvSpPr>
          <p:spPr>
            <a:xfrm>
              <a:off x="10559" y="3119"/>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26" name="文本框 125"/>
            <p:cNvSpPr txBox="1"/>
            <p:nvPr>
              <p:custDataLst>
                <p:tags r:id="rId28"/>
              </p:custDataLst>
            </p:nvPr>
          </p:nvSpPr>
          <p:spPr>
            <a:xfrm>
              <a:off x="9601" y="2779"/>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4" name="文本框 3"/>
            <p:cNvSpPr txBox="1"/>
            <p:nvPr>
              <p:custDataLst>
                <p:tags r:id="rId29"/>
              </p:custDataLst>
            </p:nvPr>
          </p:nvSpPr>
          <p:spPr>
            <a:xfrm>
              <a:off x="9512" y="3164"/>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20</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5" name="文本框 4"/>
            <p:cNvSpPr txBox="1"/>
            <p:nvPr>
              <p:custDataLst>
                <p:tags r:id="rId30"/>
              </p:custDataLst>
            </p:nvPr>
          </p:nvSpPr>
          <p:spPr>
            <a:xfrm>
              <a:off x="9441" y="3544"/>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7" name="文本框 6"/>
            <p:cNvSpPr txBox="1"/>
            <p:nvPr>
              <p:custDataLst>
                <p:tags r:id="rId31"/>
              </p:custDataLst>
            </p:nvPr>
          </p:nvSpPr>
          <p:spPr>
            <a:xfrm>
              <a:off x="9233" y="3865"/>
              <a:ext cx="548"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 name="文本框 7"/>
            <p:cNvSpPr txBox="1"/>
            <p:nvPr>
              <p:custDataLst>
                <p:tags r:id="rId32"/>
              </p:custDataLst>
            </p:nvPr>
          </p:nvSpPr>
          <p:spPr>
            <a:xfrm>
              <a:off x="9171" y="5273"/>
              <a:ext cx="722" cy="273"/>
            </a:xfrm>
            <a:prstGeom prst="rect">
              <a:avLst/>
            </a:prstGeom>
            <a:noFill/>
          </p:spPr>
          <p:txBody>
            <a:bodyPr wrap="square" rtlCol="0">
              <a:noAutofit/>
            </a:bodyPr>
            <a:p>
              <a:r>
                <a:rPr lang="zh-CN" altLang="en-US" sz="990">
                  <a:latin typeface="等线" panose="02010600030101010101" pitchFamily="2" charset="-122"/>
                  <a:ea typeface="等线" panose="02010600030101010101" pitchFamily="2" charset="-122"/>
                </a:rPr>
                <a:t>云山街</a:t>
              </a:r>
              <a:endParaRPr lang="zh-CN" altLang="en-US" sz="990">
                <a:latin typeface="等线" panose="02010600030101010101" pitchFamily="2" charset="-122"/>
                <a:ea typeface="等线" panose="02010600030101010101" pitchFamily="2" charset="-122"/>
              </a:endParaRPr>
            </a:p>
          </p:txBody>
        </p:sp>
        <p:sp>
          <p:nvSpPr>
            <p:cNvPr id="9" name="文本框 8"/>
            <p:cNvSpPr txBox="1"/>
            <p:nvPr>
              <p:custDataLst>
                <p:tags r:id="rId33"/>
              </p:custDataLst>
            </p:nvPr>
          </p:nvSpPr>
          <p:spPr>
            <a:xfrm rot="1140000">
              <a:off x="9894" y="3423"/>
              <a:ext cx="409" cy="505"/>
            </a:xfrm>
            <a:prstGeom prst="rect">
              <a:avLst/>
            </a:prstGeom>
            <a:noFill/>
          </p:spPr>
          <p:txBody>
            <a:bodyPr wrap="square" rtlCol="0">
              <a:noAutofit/>
            </a:bodyPr>
            <a:p>
              <a:r>
                <a:rPr lang="zh-CN" altLang="en-US" sz="990">
                  <a:latin typeface="等线" panose="02010600030101010101" pitchFamily="2" charset="-122"/>
                  <a:ea typeface="等线" panose="02010600030101010101" pitchFamily="2" charset="-122"/>
                </a:rPr>
                <a:t>云山街</a:t>
              </a:r>
              <a:endParaRPr lang="zh-CN" altLang="en-US" sz="990">
                <a:latin typeface="等线" panose="02010600030101010101" pitchFamily="2" charset="-122"/>
                <a:ea typeface="等线" panose="02010600030101010101" pitchFamily="2" charset="-122"/>
              </a:endParaRPr>
            </a:p>
          </p:txBody>
        </p:sp>
        <p:sp>
          <p:nvSpPr>
            <p:cNvPr id="10" name="文本框 9"/>
            <p:cNvSpPr txBox="1"/>
            <p:nvPr>
              <p:custDataLst>
                <p:tags r:id="rId34"/>
              </p:custDataLst>
            </p:nvPr>
          </p:nvSpPr>
          <p:spPr>
            <a:xfrm rot="1440000">
              <a:off x="10523" y="3927"/>
              <a:ext cx="454" cy="568"/>
            </a:xfrm>
            <a:prstGeom prst="rect">
              <a:avLst/>
            </a:prstGeom>
            <a:noFill/>
          </p:spPr>
          <p:txBody>
            <a:bodyPr wrap="square" rtlCol="0">
              <a:noAutofit/>
            </a:bodyPr>
            <a:p>
              <a:r>
                <a:rPr lang="zh-CN" altLang="en-US" sz="990">
                  <a:latin typeface="等线" panose="02010600030101010101" pitchFamily="2" charset="-122"/>
                  <a:ea typeface="等线" panose="02010600030101010101" pitchFamily="2" charset="-122"/>
                </a:rPr>
                <a:t>云山街</a:t>
              </a:r>
              <a:endParaRPr lang="zh-CN" altLang="en-US" sz="990">
                <a:latin typeface="等线" panose="02010600030101010101" pitchFamily="2" charset="-122"/>
                <a:ea typeface="等线" panose="02010600030101010101" pitchFamily="2" charset="-122"/>
              </a:endParaRPr>
            </a:p>
          </p:txBody>
        </p:sp>
      </p:grpSp>
      <p:sp>
        <p:nvSpPr>
          <p:cNvPr id="154" name="矩形 153"/>
          <p:cNvSpPr/>
          <p:nvPr>
            <p:custDataLst>
              <p:tags r:id="rId35"/>
            </p:custDataLst>
          </p:nvPr>
        </p:nvSpPr>
        <p:spPr bwMode="auto">
          <a:xfrm rot="1500000">
            <a:off x="7581100" y="2380000"/>
            <a:ext cx="439600" cy="658700"/>
          </a:xfrm>
          <a:prstGeom prst="rect">
            <a:avLst/>
          </a:prstGeom>
          <a:solidFill>
            <a:schemeClr val="accent2">
              <a:alpha val="20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5" name="矩形 154"/>
          <p:cNvSpPr/>
          <p:nvPr>
            <p:custDataLst>
              <p:tags r:id="rId36"/>
            </p:custDataLst>
          </p:nvPr>
        </p:nvSpPr>
        <p:spPr bwMode="auto">
          <a:xfrm rot="1920000">
            <a:off x="8341300" y="2627800"/>
            <a:ext cx="439600" cy="333900"/>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6" name="矩形 155"/>
          <p:cNvSpPr/>
          <p:nvPr>
            <p:custDataLst>
              <p:tags r:id="rId37"/>
            </p:custDataLst>
          </p:nvPr>
        </p:nvSpPr>
        <p:spPr bwMode="auto">
          <a:xfrm rot="840000">
            <a:off x="6840500" y="2147600"/>
            <a:ext cx="439600" cy="658700"/>
          </a:xfrm>
          <a:prstGeom prst="rect">
            <a:avLst/>
          </a:prstGeom>
          <a:solidFill>
            <a:schemeClr val="accent2">
              <a:alpha val="20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7" name="矩形 156"/>
          <p:cNvSpPr/>
          <p:nvPr>
            <p:custDataLst>
              <p:tags r:id="rId38"/>
            </p:custDataLst>
          </p:nvPr>
        </p:nvSpPr>
        <p:spPr bwMode="auto">
          <a:xfrm rot="1920000">
            <a:off x="7833800" y="3507700"/>
            <a:ext cx="400400" cy="331800"/>
          </a:xfrm>
          <a:prstGeom prst="rect">
            <a:avLst/>
          </a:prstGeom>
          <a:solidFill>
            <a:srgbClr val="FF0000">
              <a:alpha val="20000"/>
            </a:srgbClr>
          </a:solid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0" name="矩形 159"/>
          <p:cNvSpPr/>
          <p:nvPr>
            <p:custDataLst>
              <p:tags r:id="rId39"/>
            </p:custDataLst>
          </p:nvPr>
        </p:nvSpPr>
        <p:spPr bwMode="auto">
          <a:xfrm rot="1500000">
            <a:off x="7334700" y="2990400"/>
            <a:ext cx="400400" cy="310800"/>
          </a:xfrm>
          <a:prstGeom prst="rect">
            <a:avLst/>
          </a:prstGeom>
          <a:solidFill>
            <a:srgbClr val="FF0000">
              <a:alpha val="20000"/>
            </a:srgbClr>
          </a:solid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1" name="矩形 160"/>
          <p:cNvSpPr/>
          <p:nvPr>
            <p:custDataLst>
              <p:tags r:id="rId40"/>
            </p:custDataLst>
          </p:nvPr>
        </p:nvSpPr>
        <p:spPr bwMode="auto">
          <a:xfrm rot="1500000">
            <a:off x="7140100" y="3276000"/>
            <a:ext cx="454300" cy="265300"/>
          </a:xfrm>
          <a:prstGeom prst="rect">
            <a:avLst/>
          </a:prstGeom>
          <a:solidFill>
            <a:schemeClr val="accent2">
              <a:lumMod val="75000"/>
              <a:alpha val="50000"/>
            </a:schemeClr>
          </a:solidFill>
          <a:ln w="1905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defTabSz="457200">
              <a:buClrTx/>
              <a:buSzTx/>
              <a:buFontTx/>
              <a:defRPr/>
            </a:pPr>
            <a:endParaRPr lang="zh-CN" altLang="en-US" sz="1100" noProof="0">
              <a:ln>
                <a:noFill/>
              </a:ln>
              <a:effectLst/>
              <a:uLnTx/>
              <a:uFillTx/>
              <a:sym typeface="+mn-ea"/>
            </a:endParaRPr>
          </a:p>
        </p:txBody>
      </p:sp>
      <p:sp>
        <p:nvSpPr>
          <p:cNvPr id="167" name="矩形 166"/>
          <p:cNvSpPr/>
          <p:nvPr>
            <p:custDataLst>
              <p:tags r:id="rId41"/>
            </p:custDataLst>
          </p:nvPr>
        </p:nvSpPr>
        <p:spPr bwMode="auto">
          <a:xfrm rot="1920000">
            <a:off x="8020000" y="3217200"/>
            <a:ext cx="400400" cy="320600"/>
          </a:xfrm>
          <a:prstGeom prst="rect">
            <a:avLst/>
          </a:prstGeom>
          <a:solidFill>
            <a:schemeClr val="tx1">
              <a:lumMod val="95000"/>
              <a:lumOff val="5000"/>
              <a:alpha val="30000"/>
            </a:schemeClr>
          </a:solidFill>
          <a:ln w="19050">
            <a:solidFill>
              <a:schemeClr val="bg2">
                <a:lumMod val="10000"/>
                <a:alpha val="47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1" name="矩形 10"/>
          <p:cNvSpPr/>
          <p:nvPr>
            <p:custDataLst>
              <p:tags r:id="rId42"/>
            </p:custDataLst>
          </p:nvPr>
        </p:nvSpPr>
        <p:spPr bwMode="auto">
          <a:xfrm rot="1920000">
            <a:off x="8155100" y="2907800"/>
            <a:ext cx="439600" cy="333900"/>
          </a:xfrm>
          <a:prstGeom prst="rect">
            <a:avLst/>
          </a:prstGeom>
          <a:solidFill>
            <a:schemeClr val="accent2">
              <a:alpha val="20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2" name="矩形 11"/>
          <p:cNvSpPr/>
          <p:nvPr>
            <p:custDataLst>
              <p:tags r:id="rId43"/>
            </p:custDataLst>
          </p:nvPr>
        </p:nvSpPr>
        <p:spPr bwMode="auto">
          <a:xfrm rot="900000">
            <a:off x="6595500" y="3056900"/>
            <a:ext cx="301700" cy="310800"/>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3" name="矩形 12"/>
          <p:cNvSpPr/>
          <p:nvPr>
            <p:custDataLst>
              <p:tags r:id="rId44"/>
            </p:custDataLst>
          </p:nvPr>
        </p:nvSpPr>
        <p:spPr bwMode="auto">
          <a:xfrm rot="900000">
            <a:off x="6665500" y="2788800"/>
            <a:ext cx="452200" cy="310800"/>
          </a:xfrm>
          <a:prstGeom prst="rect">
            <a:avLst/>
          </a:prstGeom>
          <a:solidFill>
            <a:srgbClr val="FF0000">
              <a:alpha val="20000"/>
            </a:srgbClr>
          </a:solid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 name="任意多边形 13"/>
          <p:cNvSpPr/>
          <p:nvPr>
            <p:custDataLst>
              <p:tags r:id="rId45"/>
            </p:custDataLst>
          </p:nvPr>
        </p:nvSpPr>
        <p:spPr bwMode="auto">
          <a:xfrm>
            <a:off x="6829300" y="3595200"/>
            <a:ext cx="997500" cy="1088500"/>
          </a:xfrm>
          <a:custGeom>
            <a:avLst/>
            <a:gdLst>
              <a:gd name="connisteX0" fmla="*/ 0 w 904875"/>
              <a:gd name="connsiteY0" fmla="*/ 22225 h 987425"/>
              <a:gd name="connisteX1" fmla="*/ 50800 w 904875"/>
              <a:gd name="connsiteY1" fmla="*/ 390525 h 987425"/>
              <a:gd name="connisteX2" fmla="*/ 234950 w 904875"/>
              <a:gd name="connsiteY2" fmla="*/ 438150 h 987425"/>
              <a:gd name="connisteX3" fmla="*/ 390525 w 904875"/>
              <a:gd name="connsiteY3" fmla="*/ 536575 h 987425"/>
              <a:gd name="connisteX4" fmla="*/ 460375 w 904875"/>
              <a:gd name="connsiteY4" fmla="*/ 650875 h 987425"/>
              <a:gd name="connisteX5" fmla="*/ 482600 w 904875"/>
              <a:gd name="connsiteY5" fmla="*/ 800100 h 987425"/>
              <a:gd name="connisteX6" fmla="*/ 787400 w 904875"/>
              <a:gd name="connsiteY6" fmla="*/ 987425 h 987425"/>
              <a:gd name="connisteX7" fmla="*/ 904875 w 904875"/>
              <a:gd name="connsiteY7" fmla="*/ 762000 h 987425"/>
              <a:gd name="connisteX8" fmla="*/ 904875 w 904875"/>
              <a:gd name="connsiteY8" fmla="*/ 657225 h 987425"/>
              <a:gd name="connisteX9" fmla="*/ 869950 w 904875"/>
              <a:gd name="connsiteY9" fmla="*/ 536575 h 987425"/>
              <a:gd name="connisteX10" fmla="*/ 815975 w 904875"/>
              <a:gd name="connsiteY10" fmla="*/ 406400 h 987425"/>
              <a:gd name="connisteX11" fmla="*/ 654050 w 904875"/>
              <a:gd name="connsiteY11" fmla="*/ 212725 h 987425"/>
              <a:gd name="connisteX12" fmla="*/ 558800 w 904875"/>
              <a:gd name="connsiteY12" fmla="*/ 142875 h 987425"/>
              <a:gd name="connisteX13" fmla="*/ 447675 w 904875"/>
              <a:gd name="connsiteY13" fmla="*/ 73025 h 987425"/>
              <a:gd name="connisteX14" fmla="*/ 260350 w 904875"/>
              <a:gd name="connsiteY14" fmla="*/ 19050 h 987425"/>
              <a:gd name="connisteX15" fmla="*/ 104775 w 904875"/>
              <a:gd name="connsiteY15" fmla="*/ 0 h 987425"/>
              <a:gd name="connisteX16" fmla="*/ 0 w 904875"/>
              <a:gd name="connsiteY16" fmla="*/ 22225 h 9874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Lst>
            <a:rect l="l" t="t" r="r" b="b"/>
            <a:pathLst>
              <a:path w="904875" h="987425">
                <a:moveTo>
                  <a:pt x="0" y="22225"/>
                </a:moveTo>
                <a:lnTo>
                  <a:pt x="50800" y="390525"/>
                </a:lnTo>
                <a:lnTo>
                  <a:pt x="234950" y="438150"/>
                </a:lnTo>
                <a:lnTo>
                  <a:pt x="390525" y="536575"/>
                </a:lnTo>
                <a:lnTo>
                  <a:pt x="460375" y="650875"/>
                </a:lnTo>
                <a:lnTo>
                  <a:pt x="482600" y="800100"/>
                </a:lnTo>
                <a:lnTo>
                  <a:pt x="787400" y="987425"/>
                </a:lnTo>
                <a:lnTo>
                  <a:pt x="904875" y="762000"/>
                </a:lnTo>
                <a:lnTo>
                  <a:pt x="904875" y="657225"/>
                </a:lnTo>
                <a:lnTo>
                  <a:pt x="869950" y="536575"/>
                </a:lnTo>
                <a:lnTo>
                  <a:pt x="815975" y="406400"/>
                </a:lnTo>
                <a:lnTo>
                  <a:pt x="654050" y="212725"/>
                </a:lnTo>
                <a:lnTo>
                  <a:pt x="558800" y="142875"/>
                </a:lnTo>
                <a:lnTo>
                  <a:pt x="447675" y="73025"/>
                </a:lnTo>
                <a:lnTo>
                  <a:pt x="260350" y="19050"/>
                </a:lnTo>
                <a:lnTo>
                  <a:pt x="104775" y="0"/>
                </a:lnTo>
                <a:lnTo>
                  <a:pt x="0" y="22225"/>
                </a:lnTo>
                <a:close/>
              </a:path>
            </a:pathLst>
          </a:custGeom>
          <a:solidFill>
            <a:srgbClr val="FE00FD">
              <a:alpha val="20000"/>
            </a:srgbClr>
          </a:solidFill>
          <a:ln w="1905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 name="任意多边形 14"/>
          <p:cNvSpPr/>
          <p:nvPr>
            <p:custDataLst>
              <p:tags r:id="rId46"/>
            </p:custDataLst>
          </p:nvPr>
        </p:nvSpPr>
        <p:spPr bwMode="auto">
          <a:xfrm>
            <a:off x="6153800" y="4554200"/>
            <a:ext cx="1323000" cy="756000"/>
          </a:xfrm>
          <a:custGeom>
            <a:avLst/>
            <a:gdLst>
              <a:gd name="connisteX0" fmla="*/ 0 w 1200150"/>
              <a:gd name="connsiteY0" fmla="*/ 111125 h 685800"/>
              <a:gd name="connisteX1" fmla="*/ 349250 w 1200150"/>
              <a:gd name="connsiteY1" fmla="*/ 0 h 685800"/>
              <a:gd name="connisteX2" fmla="*/ 412750 w 1200150"/>
              <a:gd name="connsiteY2" fmla="*/ 28575 h 685800"/>
              <a:gd name="connisteX3" fmla="*/ 508000 w 1200150"/>
              <a:gd name="connsiteY3" fmla="*/ 168275 h 685800"/>
              <a:gd name="connisteX4" fmla="*/ 600075 w 1200150"/>
              <a:gd name="connsiteY4" fmla="*/ 222250 h 685800"/>
              <a:gd name="connisteX5" fmla="*/ 730250 w 1200150"/>
              <a:gd name="connsiteY5" fmla="*/ 250825 h 685800"/>
              <a:gd name="connisteX6" fmla="*/ 866775 w 1200150"/>
              <a:gd name="connsiteY6" fmla="*/ 238125 h 685800"/>
              <a:gd name="connisteX7" fmla="*/ 930275 w 1200150"/>
              <a:gd name="connsiteY7" fmla="*/ 206375 h 685800"/>
              <a:gd name="connisteX8" fmla="*/ 1200150 w 1200150"/>
              <a:gd name="connsiteY8" fmla="*/ 409575 h 685800"/>
              <a:gd name="connisteX9" fmla="*/ 1089025 w 1200150"/>
              <a:gd name="connsiteY9" fmla="*/ 577850 h 685800"/>
              <a:gd name="connisteX10" fmla="*/ 990600 w 1200150"/>
              <a:gd name="connsiteY10" fmla="*/ 644525 h 685800"/>
              <a:gd name="connisteX11" fmla="*/ 892175 w 1200150"/>
              <a:gd name="connsiteY11" fmla="*/ 679450 h 685800"/>
              <a:gd name="connisteX12" fmla="*/ 723900 w 1200150"/>
              <a:gd name="connsiteY12" fmla="*/ 685800 h 685800"/>
              <a:gd name="connisteX13" fmla="*/ 495300 w 1200150"/>
              <a:gd name="connsiteY13" fmla="*/ 644525 h 685800"/>
              <a:gd name="connisteX14" fmla="*/ 317500 w 1200150"/>
              <a:gd name="connsiteY14" fmla="*/ 555625 h 685800"/>
              <a:gd name="connisteX15" fmla="*/ 174625 w 1200150"/>
              <a:gd name="connsiteY15" fmla="*/ 434975 h 685800"/>
              <a:gd name="connisteX16" fmla="*/ 25400 w 1200150"/>
              <a:gd name="connsiteY16" fmla="*/ 241300 h 685800"/>
              <a:gd name="connisteX17" fmla="*/ 0 w 1200150"/>
              <a:gd name="connsiteY17" fmla="*/ 111125 h 685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Lst>
            <a:rect l="l" t="t" r="r" b="b"/>
            <a:pathLst>
              <a:path w="1200150" h="685800">
                <a:moveTo>
                  <a:pt x="0" y="111125"/>
                </a:moveTo>
                <a:lnTo>
                  <a:pt x="349250" y="0"/>
                </a:lnTo>
                <a:lnTo>
                  <a:pt x="412750" y="28575"/>
                </a:lnTo>
                <a:lnTo>
                  <a:pt x="508000" y="168275"/>
                </a:lnTo>
                <a:lnTo>
                  <a:pt x="600075" y="222250"/>
                </a:lnTo>
                <a:lnTo>
                  <a:pt x="730250" y="250825"/>
                </a:lnTo>
                <a:lnTo>
                  <a:pt x="866775" y="238125"/>
                </a:lnTo>
                <a:lnTo>
                  <a:pt x="930275" y="206375"/>
                </a:lnTo>
                <a:lnTo>
                  <a:pt x="1200150" y="409575"/>
                </a:lnTo>
                <a:lnTo>
                  <a:pt x="1089025" y="577850"/>
                </a:lnTo>
                <a:lnTo>
                  <a:pt x="990600" y="644525"/>
                </a:lnTo>
                <a:lnTo>
                  <a:pt x="892175" y="679450"/>
                </a:lnTo>
                <a:lnTo>
                  <a:pt x="723900" y="685800"/>
                </a:lnTo>
                <a:lnTo>
                  <a:pt x="495300" y="644525"/>
                </a:lnTo>
                <a:lnTo>
                  <a:pt x="317500" y="555625"/>
                </a:lnTo>
                <a:lnTo>
                  <a:pt x="174625" y="434975"/>
                </a:lnTo>
                <a:lnTo>
                  <a:pt x="25400" y="241300"/>
                </a:lnTo>
                <a:lnTo>
                  <a:pt x="0" y="111125"/>
                </a:lnTo>
                <a:close/>
              </a:path>
            </a:pathLst>
          </a:custGeom>
          <a:solidFill>
            <a:srgbClr val="FE00FD">
              <a:alpha val="20000"/>
            </a:srgbClr>
          </a:solidFill>
          <a:ln w="1905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 name="矩形 15"/>
          <p:cNvSpPr/>
          <p:nvPr>
            <p:custDataLst>
              <p:tags r:id="rId47"/>
            </p:custDataLst>
          </p:nvPr>
        </p:nvSpPr>
        <p:spPr bwMode="auto">
          <a:xfrm rot="1860000">
            <a:off x="7317900" y="4588500"/>
            <a:ext cx="296800" cy="357700"/>
          </a:xfrm>
          <a:prstGeom prst="rect">
            <a:avLst/>
          </a:prstGeom>
          <a:solidFill>
            <a:schemeClr val="accent2">
              <a:lumMod val="75000"/>
              <a:alpha val="50000"/>
            </a:schemeClr>
          </a:solidFill>
          <a:ln w="1905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defTabSz="457200">
              <a:buClrTx/>
              <a:buSzTx/>
              <a:buFontTx/>
              <a:defRPr/>
            </a:pPr>
            <a:endParaRPr lang="zh-CN" altLang="en-US" sz="1100" noProof="0">
              <a:ln>
                <a:noFill/>
              </a:ln>
              <a:effectLst/>
              <a:uLnTx/>
              <a:uFillTx/>
              <a:sym typeface="+mn-ea"/>
            </a:endParaRPr>
          </a:p>
        </p:txBody>
      </p:sp>
      <p:sp>
        <p:nvSpPr>
          <p:cNvPr id="221" name="矩形 220"/>
          <p:cNvSpPr/>
          <p:nvPr>
            <p:custDataLst>
              <p:tags r:id="rId48"/>
            </p:custDataLst>
          </p:nvPr>
        </p:nvSpPr>
        <p:spPr bwMode="auto">
          <a:xfrm>
            <a:off x="6087436" y="6574364"/>
            <a:ext cx="457853" cy="198691"/>
          </a:xfrm>
          <a:prstGeom prst="rect">
            <a:avLst/>
          </a:prstGeom>
          <a:solidFill>
            <a:schemeClr val="accent2">
              <a:alpha val="20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234" name="TextBox 31"/>
          <p:cNvSpPr txBox="1"/>
          <p:nvPr>
            <p:custDataLst>
              <p:tags r:id="rId49"/>
            </p:custDataLst>
          </p:nvPr>
        </p:nvSpPr>
        <p:spPr>
          <a:xfrm>
            <a:off x="6530026" y="6517636"/>
            <a:ext cx="1189265"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电梯类型二</a:t>
            </a:r>
            <a:endParaRPr lang="en-US" altLang="zh-CN" sz="1090" dirty="0">
              <a:latin typeface="黑体" panose="02010609060101010101" pitchFamily="49" charset="-122"/>
              <a:ea typeface="黑体" panose="02010609060101010101" pitchFamily="49" charset="-122"/>
            </a:endParaRPr>
          </a:p>
        </p:txBody>
      </p:sp>
      <p:sp>
        <p:nvSpPr>
          <p:cNvPr id="235" name="TextBox 31"/>
          <p:cNvSpPr txBox="1"/>
          <p:nvPr>
            <p:custDataLst>
              <p:tags r:id="rId50"/>
            </p:custDataLst>
          </p:nvPr>
        </p:nvSpPr>
        <p:spPr>
          <a:xfrm>
            <a:off x="6515628" y="6194260"/>
            <a:ext cx="1657197" cy="342265"/>
          </a:xfrm>
          <a:prstGeom prst="rect">
            <a:avLst/>
          </a:prstGeom>
          <a:noFill/>
          <a:ln w="9525">
            <a:noFill/>
          </a:ln>
        </p:spPr>
        <p:txBody>
          <a:bodyPr>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电梯类型一</a:t>
            </a:r>
            <a:endParaRPr lang="en-US" altLang="zh-CN" sz="1090" dirty="0">
              <a:latin typeface="黑体" panose="02010609060101010101" pitchFamily="49" charset="-122"/>
              <a:ea typeface="黑体" panose="02010609060101010101" pitchFamily="49" charset="-122"/>
            </a:endParaRPr>
          </a:p>
        </p:txBody>
      </p:sp>
      <p:sp>
        <p:nvSpPr>
          <p:cNvPr id="73" name="矩形 72"/>
          <p:cNvSpPr/>
          <p:nvPr>
            <p:custDataLst>
              <p:tags r:id="rId51"/>
            </p:custDataLst>
          </p:nvPr>
        </p:nvSpPr>
        <p:spPr bwMode="auto">
          <a:xfrm>
            <a:off x="6080525" y="6863473"/>
            <a:ext cx="457853" cy="198691"/>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74" name="TextBox 31"/>
          <p:cNvSpPr txBox="1"/>
          <p:nvPr>
            <p:custDataLst>
              <p:tags r:id="rId52"/>
            </p:custDataLst>
          </p:nvPr>
        </p:nvSpPr>
        <p:spPr>
          <a:xfrm>
            <a:off x="6523115" y="6806745"/>
            <a:ext cx="1189265"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电梯类型三</a:t>
            </a:r>
            <a:endParaRPr lang="zh-CN" altLang="en-US" sz="1090" dirty="0">
              <a:latin typeface="黑体" panose="02010609060101010101" pitchFamily="49" charset="-122"/>
              <a:ea typeface="黑体" panose="02010609060101010101" pitchFamily="49" charset="-122"/>
            </a:endParaRPr>
          </a:p>
        </p:txBody>
      </p:sp>
      <p:sp>
        <p:nvSpPr>
          <p:cNvPr id="17" name="矩形 16"/>
          <p:cNvSpPr/>
          <p:nvPr>
            <p:custDataLst>
              <p:tags r:id="rId53"/>
            </p:custDataLst>
          </p:nvPr>
        </p:nvSpPr>
        <p:spPr bwMode="auto">
          <a:xfrm>
            <a:off x="6080812" y="7196640"/>
            <a:ext cx="442303" cy="169895"/>
          </a:xfrm>
          <a:prstGeom prst="rect">
            <a:avLst/>
          </a:prstGeom>
          <a:solidFill>
            <a:schemeClr val="accent2">
              <a:lumMod val="75000"/>
              <a:alpha val="50000"/>
            </a:schemeClr>
          </a:solidFill>
          <a:ln w="254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defTabSz="457200">
              <a:buClrTx/>
              <a:buSzTx/>
              <a:buFontTx/>
              <a:defRPr/>
            </a:pPr>
            <a:endParaRPr lang="zh-CN" altLang="en-US" sz="1000" noProof="0">
              <a:ln>
                <a:noFill/>
              </a:ln>
              <a:effectLst/>
              <a:uLnTx/>
              <a:uFillTx/>
              <a:sym typeface="+mn-ea"/>
            </a:endParaRPr>
          </a:p>
        </p:txBody>
      </p:sp>
      <p:grpSp>
        <p:nvGrpSpPr>
          <p:cNvPr id="55" name="组合 54"/>
          <p:cNvGrpSpPr/>
          <p:nvPr/>
        </p:nvGrpSpPr>
        <p:grpSpPr>
          <a:xfrm>
            <a:off x="7840323" y="7011229"/>
            <a:ext cx="1260679" cy="236125"/>
            <a:chOff x="11675" y="10965"/>
            <a:chExt cx="2189" cy="410"/>
          </a:xfrm>
        </p:grpSpPr>
        <p:sp>
          <p:nvSpPr>
            <p:cNvPr id="18" name="矩形 17"/>
            <p:cNvSpPr/>
            <p:nvPr>
              <p:custDataLst>
                <p:tags r:id="rId54"/>
              </p:custDataLst>
            </p:nvPr>
          </p:nvSpPr>
          <p:spPr bwMode="auto">
            <a:xfrm>
              <a:off x="11675" y="11008"/>
              <a:ext cx="336" cy="249"/>
            </a:xfrm>
            <a:prstGeom prst="rect">
              <a:avLst/>
            </a:prstGeom>
            <a:solidFill>
              <a:srgbClr val="00B0F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905">
                <a:sym typeface="+mn-ea"/>
              </a:endParaRPr>
            </a:p>
          </p:txBody>
        </p:sp>
        <p:sp>
          <p:nvSpPr>
            <p:cNvPr id="19" name="文本框 18"/>
            <p:cNvSpPr txBox="1"/>
            <p:nvPr>
              <p:custDataLst>
                <p:tags r:id="rId55"/>
              </p:custDataLst>
            </p:nvPr>
          </p:nvSpPr>
          <p:spPr>
            <a:xfrm>
              <a:off x="12095" y="10965"/>
              <a:ext cx="1769" cy="410"/>
            </a:xfrm>
            <a:prstGeom prst="rect">
              <a:avLst/>
            </a:prstGeom>
            <a:noFill/>
          </p:spPr>
          <p:txBody>
            <a:bodyPr wrap="square" rtlCol="0">
              <a:noAutofit/>
            </a:bodyPr>
            <a:p>
              <a:r>
                <a:rPr lang="zh-CN" altLang="en-US" sz="905" dirty="0">
                  <a:latin typeface="微软雅黑" panose="020B0503020204020204" charset="-122"/>
                  <a:ea typeface="微软雅黑" panose="020B0503020204020204" charset="-122"/>
                  <a:sym typeface="+mn-ea"/>
                </a:rPr>
                <a:t>半开敞式连廊</a:t>
              </a:r>
              <a:endParaRPr lang="zh-CN" altLang="en-US" sz="905" dirty="0">
                <a:solidFill>
                  <a:schemeClr val="tx1"/>
                </a:solidFill>
                <a:latin typeface="微软雅黑" panose="020B0503020204020204" charset="-122"/>
                <a:ea typeface="微软雅黑" panose="020B0503020204020204" charset="-122"/>
                <a:cs typeface="楷体" panose="02010609060101010101" pitchFamily="49" charset="-122"/>
                <a:sym typeface="+mn-ea"/>
              </a:endParaRPr>
            </a:p>
          </p:txBody>
        </p:sp>
      </p:grpSp>
      <p:sp>
        <p:nvSpPr>
          <p:cNvPr id="20" name="TextBox 31"/>
          <p:cNvSpPr txBox="1"/>
          <p:nvPr>
            <p:custDataLst>
              <p:tags r:id="rId56"/>
            </p:custDataLst>
          </p:nvPr>
        </p:nvSpPr>
        <p:spPr>
          <a:xfrm>
            <a:off x="6523115" y="7102766"/>
            <a:ext cx="961779"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电梯类型四</a:t>
            </a:r>
            <a:endParaRPr lang="zh-CN" altLang="en-US" sz="1090" dirty="0">
              <a:latin typeface="黑体" panose="02010609060101010101" pitchFamily="49" charset="-122"/>
              <a:ea typeface="黑体" panose="02010609060101010101" pitchFamily="49" charset="-122"/>
            </a:endParaRPr>
          </a:p>
        </p:txBody>
      </p:sp>
      <p:sp>
        <p:nvSpPr>
          <p:cNvPr id="21" name="TextBox 31"/>
          <p:cNvSpPr txBox="1"/>
          <p:nvPr>
            <p:custDataLst>
              <p:tags r:id="rId57"/>
            </p:custDataLst>
          </p:nvPr>
        </p:nvSpPr>
        <p:spPr>
          <a:xfrm>
            <a:off x="8187725" y="6197427"/>
            <a:ext cx="908219"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电梯类型五</a:t>
            </a:r>
            <a:endParaRPr lang="zh-CN" altLang="en-US" sz="1090" dirty="0">
              <a:latin typeface="黑体" panose="02010609060101010101" pitchFamily="49" charset="-122"/>
              <a:ea typeface="黑体" panose="02010609060101010101" pitchFamily="49" charset="-122"/>
            </a:endParaRPr>
          </a:p>
        </p:txBody>
      </p:sp>
      <p:grpSp>
        <p:nvGrpSpPr>
          <p:cNvPr id="22" name="组合 21"/>
          <p:cNvGrpSpPr/>
          <p:nvPr/>
        </p:nvGrpSpPr>
        <p:grpSpPr>
          <a:xfrm>
            <a:off x="7840323" y="6772800"/>
            <a:ext cx="1260679" cy="204450"/>
            <a:chOff x="12126" y="10723"/>
            <a:chExt cx="2189" cy="355"/>
          </a:xfrm>
        </p:grpSpPr>
        <p:grpSp>
          <p:nvGrpSpPr>
            <p:cNvPr id="50" name="组合 49"/>
            <p:cNvGrpSpPr/>
            <p:nvPr/>
          </p:nvGrpSpPr>
          <p:grpSpPr>
            <a:xfrm>
              <a:off x="12127" y="10723"/>
              <a:ext cx="2188" cy="355"/>
              <a:chOff x="11675" y="11401"/>
              <a:chExt cx="2188" cy="355"/>
            </a:xfrm>
          </p:grpSpPr>
          <p:sp>
            <p:nvSpPr>
              <p:cNvPr id="51" name="文本框 50"/>
              <p:cNvSpPr txBox="1"/>
              <p:nvPr>
                <p:custDataLst>
                  <p:tags r:id="rId58"/>
                </p:custDataLst>
              </p:nvPr>
            </p:nvSpPr>
            <p:spPr>
              <a:xfrm>
                <a:off x="12094" y="11401"/>
                <a:ext cx="1769" cy="355"/>
              </a:xfrm>
              <a:prstGeom prst="rect">
                <a:avLst/>
              </a:prstGeom>
              <a:noFill/>
            </p:spPr>
            <p:txBody>
              <a:bodyPr wrap="square" rtlCol="0">
                <a:noAutofit/>
              </a:bodyPr>
              <a:p>
                <a:r>
                  <a:rPr lang="zh-CN" altLang="en-US" sz="905" dirty="0">
                    <a:latin typeface="微软雅黑" panose="020B0503020204020204" charset="-122"/>
                    <a:ea typeface="微软雅黑" panose="020B0503020204020204" charset="-122"/>
                    <a:sym typeface="+mn-ea"/>
                  </a:rPr>
                  <a:t>加装梯井</a:t>
                </a:r>
                <a:endParaRPr lang="zh-CN" altLang="en-US" sz="905" dirty="0">
                  <a:latin typeface="微软雅黑" panose="020B0503020204020204" charset="-122"/>
                  <a:ea typeface="微软雅黑" panose="020B0503020204020204" charset="-122"/>
                  <a:sym typeface="+mn-ea"/>
                </a:endParaRPr>
              </a:p>
            </p:txBody>
          </p:sp>
          <p:sp>
            <p:nvSpPr>
              <p:cNvPr id="52" name="矩形 51"/>
              <p:cNvSpPr/>
              <p:nvPr>
                <p:custDataLst>
                  <p:tags r:id="rId59"/>
                </p:custDataLst>
              </p:nvPr>
            </p:nvSpPr>
            <p:spPr bwMode="auto">
              <a:xfrm>
                <a:off x="11675" y="11481"/>
                <a:ext cx="336" cy="249"/>
              </a:xfrm>
              <a:prstGeom prst="rect">
                <a:avLst/>
              </a:prstGeom>
              <a:solidFill>
                <a:srgbClr val="FF000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905">
                  <a:sym typeface="+mn-ea"/>
                </a:endParaRPr>
              </a:p>
            </p:txBody>
          </p:sp>
        </p:grpSp>
        <p:sp>
          <p:nvSpPr>
            <p:cNvPr id="53" name="任意多边形 52"/>
            <p:cNvSpPr/>
            <p:nvPr>
              <p:custDataLst>
                <p:tags r:id="rId60"/>
              </p:custDataLst>
            </p:nvPr>
          </p:nvSpPr>
          <p:spPr>
            <a:xfrm>
              <a:off x="12126" y="10809"/>
              <a:ext cx="330" cy="247"/>
            </a:xfrm>
            <a:custGeom>
              <a:avLst/>
              <a:gdLst>
                <a:gd name="connisteX0" fmla="*/ 0 w 209550"/>
                <a:gd name="connsiteY0" fmla="*/ 156845 h 156845"/>
                <a:gd name="connisteX1" fmla="*/ 209550 w 209550"/>
                <a:gd name="connsiteY1" fmla="*/ 0 h 156845"/>
              </a:gdLst>
              <a:ahLst/>
              <a:cxnLst>
                <a:cxn ang="0">
                  <a:pos x="connisteX0" y="connsiteY0"/>
                </a:cxn>
                <a:cxn ang="0">
                  <a:pos x="connisteX1" y="connsiteY1"/>
                </a:cxn>
              </a:cxnLst>
              <a:rect l="l" t="t" r="r" b="b"/>
              <a:pathLst>
                <a:path w="209550" h="156845">
                  <a:moveTo>
                    <a:pt x="0" y="156845"/>
                  </a:moveTo>
                  <a:lnTo>
                    <a:pt x="209550"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000"/>
            </a:p>
          </p:txBody>
        </p:sp>
        <p:sp>
          <p:nvSpPr>
            <p:cNvPr id="54" name="任意多边形 53"/>
            <p:cNvSpPr/>
            <p:nvPr>
              <p:custDataLst>
                <p:tags r:id="rId61"/>
              </p:custDataLst>
            </p:nvPr>
          </p:nvSpPr>
          <p:spPr>
            <a:xfrm>
              <a:off x="12127" y="10809"/>
              <a:ext cx="336" cy="232"/>
            </a:xfrm>
            <a:custGeom>
              <a:avLst/>
              <a:gdLst>
                <a:gd name="connisteX0" fmla="*/ 0 w 204470"/>
                <a:gd name="connsiteY0" fmla="*/ 0 h 152400"/>
                <a:gd name="connisteX1" fmla="*/ 204470 w 204470"/>
                <a:gd name="connsiteY1" fmla="*/ 152400 h 152400"/>
              </a:gdLst>
              <a:ahLst/>
              <a:cxnLst>
                <a:cxn ang="0">
                  <a:pos x="connisteX0" y="connsiteY0"/>
                </a:cxn>
                <a:cxn ang="0">
                  <a:pos x="connisteX1" y="connsiteY1"/>
                </a:cxn>
              </a:cxnLst>
              <a:rect l="l" t="t" r="r" b="b"/>
              <a:pathLst>
                <a:path w="204470" h="152400">
                  <a:moveTo>
                    <a:pt x="0" y="0"/>
                  </a:moveTo>
                  <a:lnTo>
                    <a:pt x="204470" y="15240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grpSp>
      <p:sp>
        <p:nvSpPr>
          <p:cNvPr id="171" name="矩形 170"/>
          <p:cNvSpPr/>
          <p:nvPr>
            <p:custDataLst>
              <p:tags r:id="rId62"/>
            </p:custDataLst>
          </p:nvPr>
        </p:nvSpPr>
        <p:spPr bwMode="auto">
          <a:xfrm>
            <a:off x="7735632" y="6576955"/>
            <a:ext cx="442303" cy="196963"/>
          </a:xfrm>
          <a:prstGeom prst="rect">
            <a:avLst/>
          </a:prstGeom>
          <a:solidFill>
            <a:srgbClr val="FE00FD">
              <a:alpha val="20000"/>
            </a:srgbClr>
          </a:solidFill>
          <a:ln w="2540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172" name="TextBox 31"/>
          <p:cNvSpPr txBox="1"/>
          <p:nvPr>
            <p:custDataLst>
              <p:tags r:id="rId63"/>
            </p:custDataLst>
          </p:nvPr>
        </p:nvSpPr>
        <p:spPr>
          <a:xfrm>
            <a:off x="8192333" y="6477898"/>
            <a:ext cx="908219"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电梯类型六</a:t>
            </a:r>
            <a:endParaRPr lang="zh-CN" altLang="en-US" sz="1090" dirty="0">
              <a:latin typeface="黑体" panose="02010609060101010101" pitchFamily="49" charset="-122"/>
              <a:ea typeface="黑体" panose="02010609060101010101" pitchFamily="49" charset="-122"/>
            </a:endParaRPr>
          </a:p>
        </p:txBody>
      </p:sp>
      <p:sp>
        <p:nvSpPr>
          <p:cNvPr id="173" name="TextBox 31"/>
          <p:cNvSpPr txBox="1"/>
          <p:nvPr>
            <p:custDataLst>
              <p:tags r:id="rId64"/>
            </p:custDataLst>
          </p:nvPr>
        </p:nvSpPr>
        <p:spPr>
          <a:xfrm>
            <a:off x="8176453" y="7127103"/>
            <a:ext cx="924344" cy="342265"/>
          </a:xfrm>
          <a:prstGeom prst="rect">
            <a:avLst/>
          </a:prstGeom>
          <a:noFill/>
          <a:ln w="9525">
            <a:noFill/>
          </a:ln>
        </p:spPr>
        <p:txBody>
          <a:bodyPr wrap="square">
            <a:spAutoFit/>
          </a:bodyPr>
          <a:p>
            <a:pPr lvl="0" algn="just" eaLnBrk="1" hangingPunct="1">
              <a:lnSpc>
                <a:spcPct val="150000"/>
              </a:lnSpc>
              <a:buClrTx/>
              <a:buSzTx/>
              <a:buFontTx/>
            </a:pPr>
            <a:r>
              <a:rPr lang="zh-CN" altLang="en-US" sz="1090" dirty="0">
                <a:latin typeface="黑体" panose="02010609060101010101" pitchFamily="49" charset="-122"/>
                <a:ea typeface="黑体" panose="02010609060101010101" pitchFamily="49" charset="-122"/>
                <a:sym typeface="+mn-ea"/>
              </a:rPr>
              <a:t>已加装电梯</a:t>
            </a:r>
            <a:endParaRPr lang="zh-CN" altLang="en-US" sz="1090" dirty="0">
              <a:latin typeface="黑体" panose="02010609060101010101" pitchFamily="49" charset="-122"/>
              <a:ea typeface="黑体" panose="02010609060101010101" pitchFamily="49" charset="-122"/>
              <a:sym typeface="+mn-ea"/>
            </a:endParaRPr>
          </a:p>
        </p:txBody>
      </p:sp>
      <p:sp>
        <p:nvSpPr>
          <p:cNvPr id="174" name="矩形 173"/>
          <p:cNvSpPr/>
          <p:nvPr>
            <p:custDataLst>
              <p:tags r:id="rId65"/>
            </p:custDataLst>
          </p:nvPr>
        </p:nvSpPr>
        <p:spPr bwMode="auto">
          <a:xfrm>
            <a:off x="7734150" y="7235375"/>
            <a:ext cx="442303" cy="169895"/>
          </a:xfrm>
          <a:prstGeom prst="rect">
            <a:avLst/>
          </a:prstGeom>
          <a:solidFill>
            <a:schemeClr val="tx1">
              <a:lumMod val="95000"/>
              <a:lumOff val="5000"/>
              <a:alpha val="30000"/>
            </a:schemeClr>
          </a:solidFill>
          <a:ln w="25400">
            <a:solidFill>
              <a:schemeClr val="bg2">
                <a:lumMod val="10000"/>
                <a:alpha val="47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230" name="矩形 229"/>
          <p:cNvSpPr/>
          <p:nvPr>
            <p:custDataLst>
              <p:tags r:id="rId66"/>
            </p:custDataLst>
          </p:nvPr>
        </p:nvSpPr>
        <p:spPr bwMode="auto">
          <a:xfrm>
            <a:off x="6080236" y="6287270"/>
            <a:ext cx="450654" cy="197251"/>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23" name="矩形 22"/>
          <p:cNvSpPr/>
          <p:nvPr>
            <p:custDataLst>
              <p:tags r:id="rId67"/>
            </p:custDataLst>
          </p:nvPr>
        </p:nvSpPr>
        <p:spPr bwMode="auto">
          <a:xfrm>
            <a:off x="7731024" y="6296484"/>
            <a:ext cx="442303" cy="187748"/>
          </a:xfrm>
          <a:prstGeom prst="rect">
            <a:avLst/>
          </a:prstGeom>
          <a:solidFill>
            <a:srgbClr val="FF0000">
              <a:alpha val="20000"/>
            </a:srgbClr>
          </a:solid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3" name="文本框 2"/>
          <p:cNvSpPr txBox="1"/>
          <p:nvPr>
            <p:custDataLst>
              <p:tags r:id="rId68"/>
            </p:custDataLst>
          </p:nvPr>
        </p:nvSpPr>
        <p:spPr>
          <a:xfrm>
            <a:off x="4505960" y="5758180"/>
            <a:ext cx="5519420" cy="398780"/>
          </a:xfrm>
          <a:prstGeom prst="rect">
            <a:avLst/>
          </a:prstGeom>
          <a:noFill/>
        </p:spPr>
        <p:txBody>
          <a:bodyPr wrap="square" rtlCol="0" anchor="t">
            <a:spAutoFit/>
          </a:bodyPr>
          <a:p>
            <a:r>
              <a:rPr lang="en-US" altLang="zh-CN" sz="1000" noProof="0" dirty="0">
                <a:ln>
                  <a:noFill/>
                </a:ln>
                <a:solidFill>
                  <a:srgbClr val="FF0000"/>
                </a:solidFill>
                <a:effectLst/>
                <a:uLnTx/>
                <a:uFillTx/>
                <a:latin typeface="微软雅黑" panose="020B0503020204020204" charset="-122"/>
                <a:ea typeface="微软雅黑" panose="020B0503020204020204" charset="-122"/>
              </a:rPr>
              <a:t>注：如增设电梯涉及占用现状通道，需要改造现状绿化以确保消防通道满足4米以上，人行通道1.5米以上。</a:t>
            </a:r>
            <a:endParaRPr lang="en-US" altLang="zh-CN" sz="1000" noProof="0" dirty="0">
              <a:ln>
                <a:noFill/>
              </a:ln>
              <a:solidFill>
                <a:srgbClr val="FF0000"/>
              </a:solidFill>
              <a:effectLst/>
              <a:uLnTx/>
              <a:uFillTx/>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A≤2300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B≤2300　</a:t>
                      </a:r>
                      <a:endParaRPr lang="zh-CN" altLang="en-US" sz="700" b="0" i="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1200</a:t>
                      </a:r>
                      <a:r>
                        <a:rPr lang="en-US" sz="700" dirty="0">
                          <a:solidFill>
                            <a:schemeClr val="tx1"/>
                          </a:solidFill>
                          <a:latin typeface="微软雅黑" panose="020B0503020204020204" charset="-122"/>
                          <a:ea typeface="微软雅黑" panose="020B0503020204020204" charset="-122"/>
                          <a:sym typeface="+mn-ea"/>
                        </a:rPr>
                        <a:t>≤C≤1500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平层入户</a:t>
                      </a:r>
                      <a:r>
                        <a:rPr lang="zh-CN" altLang="en-US" sz="700" u="none" strike="noStrike" dirty="0">
                          <a:solidFill>
                            <a:schemeClr val="tx1"/>
                          </a:solidFill>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1800x1800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pic>
        <p:nvPicPr>
          <p:cNvPr id="48" name="图片 47" descr="IMG_3481"/>
          <p:cNvPicPr>
            <a:picLocks noChangeAspect="1"/>
          </p:cNvPicPr>
          <p:nvPr>
            <p:custDataLst>
              <p:tags r:id="rId2"/>
            </p:custDataLst>
          </p:nvPr>
        </p:nvPicPr>
        <p:blipFill>
          <a:blip r:embed="rId3"/>
          <a:stretch>
            <a:fillRect/>
          </a:stretch>
        </p:blipFill>
        <p:spPr>
          <a:xfrm rot="5400000">
            <a:off x="6062800" y="6271300"/>
            <a:ext cx="1425200" cy="1070300"/>
          </a:xfrm>
          <a:prstGeom prst="rect">
            <a:avLst/>
          </a:prstGeom>
        </p:spPr>
      </p:pic>
      <p:pic>
        <p:nvPicPr>
          <p:cNvPr id="49" name="图片 48" descr="c3a2658c2c986c3ae3adf7a241e58df"/>
          <p:cNvPicPr>
            <a:picLocks noChangeAspect="1"/>
          </p:cNvPicPr>
          <p:nvPr>
            <p:custDataLst>
              <p:tags r:id="rId4"/>
            </p:custDataLst>
          </p:nvPr>
        </p:nvPicPr>
        <p:blipFill>
          <a:blip r:embed="rId5"/>
          <a:stretch>
            <a:fillRect/>
          </a:stretch>
        </p:blipFill>
        <p:spPr>
          <a:xfrm>
            <a:off x="8253100" y="6092800"/>
            <a:ext cx="1274000" cy="1425200"/>
          </a:xfrm>
          <a:prstGeom prst="rect">
            <a:avLst/>
          </a:prstGeom>
        </p:spPr>
      </p:pic>
      <p:grpSp>
        <p:nvGrpSpPr>
          <p:cNvPr id="3" name="组合 2"/>
          <p:cNvGrpSpPr/>
          <p:nvPr/>
        </p:nvGrpSpPr>
        <p:grpSpPr>
          <a:xfrm>
            <a:off x="6873400" y="952700"/>
            <a:ext cx="1908200" cy="2947700"/>
            <a:chOff x="10422" y="1361"/>
            <a:chExt cx="2416" cy="3732"/>
          </a:xfrm>
        </p:grpSpPr>
        <p:pic>
          <p:nvPicPr>
            <p:cNvPr id="6" name="图片 5" descr="北1-1"/>
            <p:cNvPicPr>
              <a:picLocks noChangeAspect="1"/>
            </p:cNvPicPr>
            <p:nvPr/>
          </p:nvPicPr>
          <p:blipFill>
            <a:blip r:embed="rId6"/>
            <a:srcRect r="56671" b="18058"/>
            <a:stretch>
              <a:fillRect/>
            </a:stretch>
          </p:blipFill>
          <p:spPr>
            <a:xfrm>
              <a:off x="10422" y="1361"/>
              <a:ext cx="2416" cy="3732"/>
            </a:xfrm>
            <a:prstGeom prst="rect">
              <a:avLst/>
            </a:prstGeom>
          </p:spPr>
        </p:pic>
        <p:grpSp>
          <p:nvGrpSpPr>
            <p:cNvPr id="13" name="组合 12"/>
            <p:cNvGrpSpPr/>
            <p:nvPr/>
          </p:nvGrpSpPr>
          <p:grpSpPr>
            <a:xfrm rot="0">
              <a:off x="11532" y="3689"/>
              <a:ext cx="681" cy="1343"/>
              <a:chOff x="5092" y="6804"/>
              <a:chExt cx="751" cy="1481"/>
            </a:xfrm>
          </p:grpSpPr>
          <p:sp>
            <p:nvSpPr>
              <p:cNvPr id="14" name="TextBox 31"/>
              <p:cNvSpPr txBox="1">
                <a:spLocks noChangeArrowheads="1"/>
              </p:cNvSpPr>
              <p:nvPr>
                <p:custDataLst>
                  <p:tags r:id="rId7"/>
                </p:custDataLst>
              </p:nvPr>
            </p:nvSpPr>
            <p:spPr bwMode="auto">
              <a:xfrm>
                <a:off x="5092" y="7867"/>
                <a:ext cx="244" cy="418"/>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8"/>
                </p:custDataLst>
              </p:nvPr>
            </p:nvSpPr>
            <p:spPr bwMode="auto">
              <a:xfrm>
                <a:off x="5599" y="7272"/>
                <a:ext cx="244" cy="414"/>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9"/>
                </p:custDataLst>
              </p:nvPr>
            </p:nvSpPr>
            <p:spPr bwMode="auto">
              <a:xfrm>
                <a:off x="5599" y="6804"/>
                <a:ext cx="244" cy="414"/>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grpSp>
        <p:nvGrpSpPr>
          <p:cNvPr id="2" name="组合 1"/>
          <p:cNvGrpSpPr/>
          <p:nvPr/>
        </p:nvGrpSpPr>
        <p:grpSpPr>
          <a:xfrm>
            <a:off x="2550200" y="952700"/>
            <a:ext cx="2000600" cy="2961125"/>
            <a:chOff x="4354" y="1361"/>
            <a:chExt cx="2426" cy="3591"/>
          </a:xfrm>
        </p:grpSpPr>
        <p:pic>
          <p:nvPicPr>
            <p:cNvPr id="7" name="图片 6" descr="北1"/>
            <p:cNvPicPr>
              <a:picLocks noChangeAspect="1"/>
            </p:cNvPicPr>
            <p:nvPr/>
          </p:nvPicPr>
          <p:blipFill>
            <a:blip r:embed="rId10"/>
            <a:srcRect r="55429" b="20846"/>
            <a:stretch>
              <a:fillRect/>
            </a:stretch>
          </p:blipFill>
          <p:spPr>
            <a:xfrm>
              <a:off x="4354" y="1361"/>
              <a:ext cx="2426" cy="3591"/>
            </a:xfrm>
            <a:prstGeom prst="rect">
              <a:avLst/>
            </a:prstGeom>
          </p:spPr>
        </p:pic>
        <p:grpSp>
          <p:nvGrpSpPr>
            <p:cNvPr id="17" name="组合 16"/>
            <p:cNvGrpSpPr/>
            <p:nvPr/>
          </p:nvGrpSpPr>
          <p:grpSpPr>
            <a:xfrm rot="0">
              <a:off x="5478" y="3920"/>
              <a:ext cx="696" cy="953"/>
              <a:chOff x="5174" y="7059"/>
              <a:chExt cx="767" cy="1051"/>
            </a:xfrm>
          </p:grpSpPr>
          <p:sp>
            <p:nvSpPr>
              <p:cNvPr id="18" name="TextBox 31"/>
              <p:cNvSpPr txBox="1">
                <a:spLocks noChangeArrowheads="1"/>
              </p:cNvSpPr>
              <p:nvPr>
                <p:custDataLst>
                  <p:tags r:id="rId11"/>
                </p:custDataLst>
              </p:nvPr>
            </p:nvSpPr>
            <p:spPr bwMode="auto">
              <a:xfrm>
                <a:off x="5174" y="7710"/>
                <a:ext cx="244" cy="40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12"/>
                </p:custDataLst>
              </p:nvPr>
            </p:nvSpPr>
            <p:spPr bwMode="auto">
              <a:xfrm>
                <a:off x="5697" y="7059"/>
                <a:ext cx="244" cy="395"/>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sp>
        <p:nvSpPr>
          <p:cNvPr id="34" name="TextBox 31"/>
          <p:cNvSpPr txBox="1"/>
          <p:nvPr>
            <p:custDataLst>
              <p:tags r:id="rId13"/>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14"/>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9345" name="TextBox 31"/>
          <p:cNvSpPr txBox="1"/>
          <p:nvPr>
            <p:custDataLst>
              <p:tags r:id="rId15"/>
            </p:custDataLst>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电梯样式一</a:t>
            </a:r>
            <a:endParaRPr lang="zh-CN" altLang="en-US" sz="1200" b="1" dirty="0">
              <a:latin typeface="黑体" panose="02010609060101010101" pitchFamily="49" charset="-122"/>
              <a:ea typeface="黑体" panose="02010609060101010101" pitchFamily="49" charset="-122"/>
            </a:endParaRPr>
          </a:p>
        </p:txBody>
      </p:sp>
      <p:pic>
        <p:nvPicPr>
          <p:cNvPr id="28" name="图片 27" descr="云山居总图1204"/>
          <p:cNvPicPr>
            <a:picLocks noChangeAspect="1"/>
          </p:cNvPicPr>
          <p:nvPr>
            <p:custDataLst>
              <p:tags r:id="rId16"/>
            </p:custDataLst>
          </p:nvPr>
        </p:nvPicPr>
        <p:blipFill>
          <a:blip r:embed="rId17"/>
          <a:srcRect l="6183" t="16246" r="35597" b="27270"/>
          <a:stretch>
            <a:fillRect/>
          </a:stretch>
        </p:blipFill>
        <p:spPr>
          <a:xfrm>
            <a:off x="2913380" y="4417695"/>
            <a:ext cx="1317625" cy="1387475"/>
          </a:xfrm>
          <a:prstGeom prst="rect">
            <a:avLst/>
          </a:prstGeom>
        </p:spPr>
      </p:pic>
      <p:sp>
        <p:nvSpPr>
          <p:cNvPr id="30" name="矩形 29"/>
          <p:cNvSpPr/>
          <p:nvPr>
            <p:custDataLst>
              <p:tags r:id="rId18"/>
            </p:custDataLst>
          </p:nvPr>
        </p:nvSpPr>
        <p:spPr bwMode="auto">
          <a:xfrm rot="900000">
            <a:off x="3310255" y="4856480"/>
            <a:ext cx="93345" cy="95885"/>
          </a:xfrm>
          <a:prstGeom prst="rect">
            <a:avLst/>
          </a:prstGeom>
          <a:solidFill>
            <a:srgbClr val="7030A0">
              <a:alpha val="24000"/>
            </a:srgbClr>
          </a:solidFill>
          <a:ln w="127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 name="矩形 3"/>
          <p:cNvSpPr/>
          <p:nvPr>
            <p:custDataLst>
              <p:tags r:id="rId19"/>
            </p:custDataLst>
          </p:nvPr>
        </p:nvSpPr>
        <p:spPr>
          <a:xfrm>
            <a:off x="7654290" y="3126740"/>
            <a:ext cx="76200" cy="76200"/>
          </a:xfrm>
          <a:prstGeom prst="rect">
            <a:avLst/>
          </a:prstGeom>
          <a:noFill/>
          <a:ln>
            <a:solidFill>
              <a:schemeClr val="tx1">
                <a:lumMod val="65000"/>
                <a:lumOff val="3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矩形 23"/>
          <p:cNvSpPr/>
          <p:nvPr>
            <p:custDataLst>
              <p:tags r:id="rId20"/>
            </p:custDataLst>
          </p:nvPr>
        </p:nvSpPr>
        <p:spPr>
          <a:xfrm>
            <a:off x="7604760" y="3090545"/>
            <a:ext cx="181610" cy="16256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1"/>
            </p:custDataLst>
          </p:nvPr>
        </p:nvSpPr>
        <p:spPr bwMode="auto">
          <a:xfrm>
            <a:off x="6787515" y="3144520"/>
            <a:ext cx="894080" cy="206375"/>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注：须设置检修爬梯。</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A≤2000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B≤1150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10000</a:t>
                      </a:r>
                      <a:r>
                        <a:rPr lang="en-US" sz="700" dirty="0">
                          <a:solidFill>
                            <a:schemeClr val="tx1"/>
                          </a:solidFill>
                          <a:latin typeface="微软雅黑" panose="020B0503020204020204" charset="-122"/>
                          <a:ea typeface="微软雅黑" panose="020B0503020204020204" charset="-122"/>
                          <a:sym typeface="+mn-ea"/>
                        </a:rPr>
                        <a:t>≤C≤11000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2000x1150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4" name="TextBox 31"/>
          <p:cNvSpPr txBox="1"/>
          <p:nvPr>
            <p:custDataLst>
              <p:tags r:id="rId2"/>
            </p:custDataLst>
          </p:nvPr>
        </p:nvSpPr>
        <p:spPr>
          <a:xfrm>
            <a:off x="2537769"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101" name="图片 100" descr="IMG_3477"/>
          <p:cNvPicPr>
            <a:picLocks noChangeAspect="1"/>
          </p:cNvPicPr>
          <p:nvPr>
            <p:custDataLst>
              <p:tags r:id="rId3"/>
            </p:custDataLst>
          </p:nvPr>
        </p:nvPicPr>
        <p:blipFill>
          <a:blip r:embed="rId4"/>
          <a:stretch>
            <a:fillRect/>
          </a:stretch>
        </p:blipFill>
        <p:spPr>
          <a:xfrm rot="5400000">
            <a:off x="6024245" y="6291580"/>
            <a:ext cx="1403350" cy="1053465"/>
          </a:xfrm>
          <a:prstGeom prst="rect">
            <a:avLst/>
          </a:prstGeom>
        </p:spPr>
      </p:pic>
      <p:pic>
        <p:nvPicPr>
          <p:cNvPr id="71" name="图片 70"/>
          <p:cNvPicPr>
            <a:picLocks noChangeAspect="1"/>
          </p:cNvPicPr>
          <p:nvPr>
            <p:custDataLst>
              <p:tags r:id="rId5"/>
            </p:custDataLst>
          </p:nvPr>
        </p:nvPicPr>
        <p:blipFill>
          <a:blip r:embed="rId6"/>
          <a:stretch>
            <a:fillRect/>
          </a:stretch>
        </p:blipFill>
        <p:spPr>
          <a:xfrm>
            <a:off x="8384540" y="6126480"/>
            <a:ext cx="1062990" cy="1400810"/>
          </a:xfrm>
          <a:prstGeom prst="rect">
            <a:avLst/>
          </a:prstGeom>
        </p:spPr>
      </p:pic>
      <p:pic>
        <p:nvPicPr>
          <p:cNvPr id="7" name="图片 6" descr="北2"/>
          <p:cNvPicPr>
            <a:picLocks noChangeAspect="1"/>
          </p:cNvPicPr>
          <p:nvPr/>
        </p:nvPicPr>
        <p:blipFill>
          <a:blip r:embed="rId7"/>
          <a:srcRect r="48651" b="9459"/>
          <a:stretch>
            <a:fillRect/>
          </a:stretch>
        </p:blipFill>
        <p:spPr>
          <a:xfrm>
            <a:off x="2661920" y="935355"/>
            <a:ext cx="1753870" cy="2783205"/>
          </a:xfrm>
          <a:prstGeom prst="rect">
            <a:avLst/>
          </a:prstGeom>
        </p:spPr>
      </p:pic>
      <p:grpSp>
        <p:nvGrpSpPr>
          <p:cNvPr id="17" name="组合 16"/>
          <p:cNvGrpSpPr/>
          <p:nvPr/>
        </p:nvGrpSpPr>
        <p:grpSpPr>
          <a:xfrm rot="0">
            <a:off x="3494153" y="3299654"/>
            <a:ext cx="411395" cy="558048"/>
            <a:chOff x="6259" y="8614"/>
            <a:chExt cx="648" cy="879"/>
          </a:xfrm>
        </p:grpSpPr>
        <p:sp>
          <p:nvSpPr>
            <p:cNvPr id="18" name="TextBox 31"/>
            <p:cNvSpPr txBox="1">
              <a:spLocks noChangeArrowheads="1"/>
            </p:cNvSpPr>
            <p:nvPr>
              <p:custDataLst>
                <p:tags r:id="rId8"/>
              </p:custDataLst>
            </p:nvPr>
          </p:nvSpPr>
          <p:spPr bwMode="auto">
            <a:xfrm>
              <a:off x="6259" y="8974"/>
              <a:ext cx="244" cy="519"/>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9"/>
              </p:custDataLst>
            </p:nvPr>
          </p:nvSpPr>
          <p:spPr bwMode="auto">
            <a:xfrm>
              <a:off x="6663" y="8614"/>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pic>
        <p:nvPicPr>
          <p:cNvPr id="25" name="图片 24" descr="北2-1"/>
          <p:cNvPicPr>
            <a:picLocks noChangeAspect="1"/>
          </p:cNvPicPr>
          <p:nvPr/>
        </p:nvPicPr>
        <p:blipFill>
          <a:blip r:embed="rId10"/>
          <a:srcRect r="49432"/>
          <a:stretch>
            <a:fillRect/>
          </a:stretch>
        </p:blipFill>
        <p:spPr>
          <a:xfrm>
            <a:off x="6807835" y="934720"/>
            <a:ext cx="1770380" cy="2889885"/>
          </a:xfrm>
          <a:prstGeom prst="rect">
            <a:avLst/>
          </a:prstGeom>
        </p:spPr>
      </p:pic>
      <p:sp>
        <p:nvSpPr>
          <p:cNvPr id="35" name="TextBox 31"/>
          <p:cNvSpPr txBox="1"/>
          <p:nvPr>
            <p:custDataLst>
              <p:tags r:id="rId11"/>
            </p:custDataLst>
          </p:nvPr>
        </p:nvSpPr>
        <p:spPr>
          <a:xfrm>
            <a:off x="678503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13" name="组合 12"/>
          <p:cNvGrpSpPr/>
          <p:nvPr/>
        </p:nvGrpSpPr>
        <p:grpSpPr>
          <a:xfrm rot="0">
            <a:off x="7625755" y="3000367"/>
            <a:ext cx="467262" cy="927542"/>
            <a:chOff x="5229" y="7605"/>
            <a:chExt cx="736" cy="1461"/>
          </a:xfrm>
        </p:grpSpPr>
        <p:sp>
          <p:nvSpPr>
            <p:cNvPr id="14" name="TextBox 31"/>
            <p:cNvSpPr txBox="1">
              <a:spLocks noChangeArrowheads="1"/>
            </p:cNvSpPr>
            <p:nvPr>
              <p:custDataLst>
                <p:tags r:id="rId12"/>
              </p:custDataLst>
            </p:nvPr>
          </p:nvSpPr>
          <p:spPr bwMode="auto">
            <a:xfrm>
              <a:off x="5229" y="8547"/>
              <a:ext cx="244" cy="519"/>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13"/>
              </p:custDataLst>
            </p:nvPr>
          </p:nvSpPr>
          <p:spPr bwMode="auto">
            <a:xfrm>
              <a:off x="5721" y="820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14"/>
              </p:custDataLst>
            </p:nvPr>
          </p:nvSpPr>
          <p:spPr bwMode="auto">
            <a:xfrm>
              <a:off x="5721" y="760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sp>
        <p:nvSpPr>
          <p:cNvPr id="3" name="TextBox 31"/>
          <p:cNvSpPr txBox="1"/>
          <p:nvPr>
            <p:custDataLst>
              <p:tags r:id="rId15"/>
            </p:custDataLst>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电梯样式二</a:t>
            </a:r>
            <a:endParaRPr lang="zh-CN" altLang="en-US" sz="1200" b="1" dirty="0">
              <a:latin typeface="黑体" panose="02010609060101010101" pitchFamily="49" charset="-122"/>
              <a:ea typeface="黑体" panose="02010609060101010101" pitchFamily="49" charset="-122"/>
            </a:endParaRPr>
          </a:p>
        </p:txBody>
      </p:sp>
      <p:sp>
        <p:nvSpPr>
          <p:cNvPr id="4" name="TextBox 31"/>
          <p:cNvSpPr txBox="1"/>
          <p:nvPr>
            <p:custDataLst>
              <p:tags r:id="rId16"/>
            </p:custDataLst>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pic>
        <p:nvPicPr>
          <p:cNvPr id="28" name="图片 27" descr="云山居总图1204"/>
          <p:cNvPicPr>
            <a:picLocks noChangeAspect="1"/>
          </p:cNvPicPr>
          <p:nvPr>
            <p:custDataLst>
              <p:tags r:id="rId17"/>
            </p:custDataLst>
          </p:nvPr>
        </p:nvPicPr>
        <p:blipFill>
          <a:blip r:embed="rId18"/>
          <a:srcRect l="6183" t="16246" r="35597" b="27270"/>
          <a:stretch>
            <a:fillRect/>
          </a:stretch>
        </p:blipFill>
        <p:spPr>
          <a:xfrm>
            <a:off x="2913380" y="4417695"/>
            <a:ext cx="1317625" cy="1387475"/>
          </a:xfrm>
          <a:prstGeom prst="rect">
            <a:avLst/>
          </a:prstGeom>
        </p:spPr>
      </p:pic>
      <p:grpSp>
        <p:nvGrpSpPr>
          <p:cNvPr id="37" name="组合 36"/>
          <p:cNvGrpSpPr/>
          <p:nvPr/>
        </p:nvGrpSpPr>
        <p:grpSpPr>
          <a:xfrm>
            <a:off x="3385614" y="4575334"/>
            <a:ext cx="541722" cy="337972"/>
            <a:chOff x="11735" y="3068"/>
            <a:chExt cx="2506" cy="1563"/>
          </a:xfrm>
        </p:grpSpPr>
        <p:sp>
          <p:nvSpPr>
            <p:cNvPr id="22" name="矩形 21"/>
            <p:cNvSpPr/>
            <p:nvPr>
              <p:custDataLst>
                <p:tags r:id="rId19"/>
              </p:custDataLst>
            </p:nvPr>
          </p:nvSpPr>
          <p:spPr bwMode="auto">
            <a:xfrm rot="1500000">
              <a:off x="12793" y="3400"/>
              <a:ext cx="628" cy="941"/>
            </a:xfrm>
            <a:prstGeom prst="rect">
              <a:avLst/>
            </a:prstGeom>
            <a:solidFill>
              <a:schemeClr val="accent2">
                <a:alpha val="20000"/>
              </a:schemeClr>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 name="矩形 1"/>
            <p:cNvSpPr/>
            <p:nvPr>
              <p:custDataLst>
                <p:tags r:id="rId20"/>
              </p:custDataLst>
            </p:nvPr>
          </p:nvSpPr>
          <p:spPr bwMode="auto">
            <a:xfrm rot="840000">
              <a:off x="11735" y="3068"/>
              <a:ext cx="628" cy="941"/>
            </a:xfrm>
            <a:prstGeom prst="rect">
              <a:avLst/>
            </a:prstGeom>
            <a:solidFill>
              <a:schemeClr val="accent2">
                <a:alpha val="20000"/>
              </a:schemeClr>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9" name="矩形 28"/>
            <p:cNvSpPr/>
            <p:nvPr>
              <p:custDataLst>
                <p:tags r:id="rId21"/>
              </p:custDataLst>
            </p:nvPr>
          </p:nvSpPr>
          <p:spPr bwMode="auto">
            <a:xfrm rot="1920000">
              <a:off x="13613" y="4154"/>
              <a:ext cx="628" cy="477"/>
            </a:xfrm>
            <a:prstGeom prst="rect">
              <a:avLst/>
            </a:prstGeom>
            <a:solidFill>
              <a:schemeClr val="accent2">
                <a:alpha val="20000"/>
              </a:schemeClr>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24" name="矩形 23"/>
          <p:cNvSpPr/>
          <p:nvPr>
            <p:custDataLst>
              <p:tags r:id="rId22"/>
            </p:custDataLst>
          </p:nvPr>
        </p:nvSpPr>
        <p:spPr>
          <a:xfrm>
            <a:off x="7515860" y="2560955"/>
            <a:ext cx="375285" cy="10477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3"/>
            </p:custDataLst>
          </p:nvPr>
        </p:nvSpPr>
        <p:spPr bwMode="auto">
          <a:xfrm>
            <a:off x="6073775" y="3298825"/>
            <a:ext cx="894080" cy="66802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5" name="矩形 4"/>
          <p:cNvSpPr/>
          <p:nvPr>
            <p:custDataLst>
              <p:tags r:id="rId24"/>
            </p:custDataLst>
          </p:nvPr>
        </p:nvSpPr>
        <p:spPr>
          <a:xfrm>
            <a:off x="6138545" y="3336290"/>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a:stCxn id="5" idx="0"/>
            <a:endCxn id="30" idx="2"/>
          </p:cNvCxnSpPr>
          <p:nvPr>
            <p:custDataLst>
              <p:tags r:id="rId25"/>
            </p:custDataLst>
          </p:nvPr>
        </p:nvCxnSpPr>
        <p:spPr>
          <a:xfrm flipV="1">
            <a:off x="6520815" y="2613660"/>
            <a:ext cx="1141095" cy="72263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6"/>
            </p:custDataLst>
          </p:nvPr>
        </p:nvSpPr>
        <p:spPr>
          <a:xfrm>
            <a:off x="7661910" y="259524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6" name="流程图: 联系 5"/>
          <p:cNvSpPr/>
          <p:nvPr>
            <p:custDataLst>
              <p:tags r:id="rId27"/>
            </p:custDataLst>
          </p:nvPr>
        </p:nvSpPr>
        <p:spPr>
          <a:xfrm>
            <a:off x="6524625" y="331914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A≤1250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B≤2200　</a:t>
                      </a:r>
                      <a:endParaRPr lang="zh-CN" altLang="en-US" sz="700" b="0" i="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3500</a:t>
                      </a:r>
                      <a:r>
                        <a:rPr lang="en-US" sz="700" dirty="0">
                          <a:solidFill>
                            <a:schemeClr val="tx1"/>
                          </a:solidFill>
                          <a:latin typeface="微软雅黑" panose="020B0503020204020204" charset="-122"/>
                          <a:ea typeface="微软雅黑" panose="020B0503020204020204" charset="-122"/>
                          <a:sym typeface="+mn-ea"/>
                        </a:rPr>
                        <a:t>≤C≤4000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平层入户</a:t>
                      </a:r>
                      <a:r>
                        <a:rPr lang="zh-CN" altLang="en-US" sz="700" u="none" strike="noStrike" dirty="0">
                          <a:solidFill>
                            <a:schemeClr val="tx1"/>
                          </a:solidFill>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1250x2100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电梯样式三</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sp>
        <p:nvSpPr>
          <p:cNvPr id="34" name="TextBox 31"/>
          <p:cNvSpPr txBox="1"/>
          <p:nvPr>
            <p:custDataLst>
              <p:tags r:id="rId2"/>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84" name="图片 83" descr="IMG_3455"/>
          <p:cNvPicPr>
            <a:picLocks noChangeAspect="1"/>
          </p:cNvPicPr>
          <p:nvPr>
            <p:custDataLst>
              <p:tags r:id="rId3"/>
            </p:custDataLst>
          </p:nvPr>
        </p:nvPicPr>
        <p:blipFill>
          <a:blip r:embed="rId4"/>
          <a:stretch>
            <a:fillRect/>
          </a:stretch>
        </p:blipFill>
        <p:spPr>
          <a:xfrm rot="5400000">
            <a:off x="6037580" y="6297295"/>
            <a:ext cx="1395095" cy="1046480"/>
          </a:xfrm>
          <a:prstGeom prst="rect">
            <a:avLst/>
          </a:prstGeom>
        </p:spPr>
      </p:pic>
      <p:pic>
        <p:nvPicPr>
          <p:cNvPr id="4" name="图片 3" descr="东2-11"/>
          <p:cNvPicPr>
            <a:picLocks noChangeAspect="1"/>
          </p:cNvPicPr>
          <p:nvPr>
            <p:custDataLst>
              <p:tags r:id="rId5"/>
            </p:custDataLst>
          </p:nvPr>
        </p:nvPicPr>
        <p:blipFill>
          <a:blip r:embed="rId6"/>
          <a:stretch>
            <a:fillRect/>
          </a:stretch>
        </p:blipFill>
        <p:spPr>
          <a:xfrm>
            <a:off x="6713800" y="944300"/>
            <a:ext cx="2016000" cy="2795100"/>
          </a:xfrm>
          <a:prstGeom prst="rect">
            <a:avLst/>
          </a:prstGeom>
        </p:spPr>
      </p:pic>
      <p:sp>
        <p:nvSpPr>
          <p:cNvPr id="35" name="TextBox 31"/>
          <p:cNvSpPr txBox="1"/>
          <p:nvPr>
            <p:custDataLst>
              <p:tags r:id="rId7"/>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13" name="组合 12"/>
          <p:cNvGrpSpPr/>
          <p:nvPr/>
        </p:nvGrpSpPr>
        <p:grpSpPr>
          <a:xfrm rot="0">
            <a:off x="7698818" y="2850554"/>
            <a:ext cx="395522" cy="894529"/>
            <a:chOff x="6668" y="7227"/>
            <a:chExt cx="623" cy="1409"/>
          </a:xfrm>
        </p:grpSpPr>
        <p:sp>
          <p:nvSpPr>
            <p:cNvPr id="14" name="TextBox 31"/>
            <p:cNvSpPr txBox="1">
              <a:spLocks noChangeArrowheads="1"/>
            </p:cNvSpPr>
            <p:nvPr>
              <p:custDataLst>
                <p:tags r:id="rId8"/>
              </p:custDataLst>
            </p:nvPr>
          </p:nvSpPr>
          <p:spPr bwMode="auto">
            <a:xfrm>
              <a:off x="6668" y="816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9"/>
              </p:custDataLst>
            </p:nvPr>
          </p:nvSpPr>
          <p:spPr bwMode="auto">
            <a:xfrm>
              <a:off x="7047" y="767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10"/>
              </p:custDataLst>
            </p:nvPr>
          </p:nvSpPr>
          <p:spPr bwMode="auto">
            <a:xfrm>
              <a:off x="7047" y="7227"/>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sp>
        <p:nvSpPr>
          <p:cNvPr id="90" name="矩形 89"/>
          <p:cNvSpPr/>
          <p:nvPr>
            <p:custDataLst>
              <p:tags r:id="rId11"/>
            </p:custDataLst>
          </p:nvPr>
        </p:nvSpPr>
        <p:spPr>
          <a:xfrm>
            <a:off x="7227570" y="2987040"/>
            <a:ext cx="407670" cy="45974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215">
              <a:sym typeface="+mn-ea"/>
            </a:endParaRPr>
          </a:p>
        </p:txBody>
      </p:sp>
      <p:sp>
        <p:nvSpPr>
          <p:cNvPr id="95" name="文本框 52"/>
          <p:cNvSpPr txBox="1"/>
          <p:nvPr>
            <p:custDataLst>
              <p:tags r:id="rId12"/>
            </p:custDataLst>
          </p:nvPr>
        </p:nvSpPr>
        <p:spPr>
          <a:xfrm>
            <a:off x="6180400" y="3320800"/>
            <a:ext cx="796600" cy="59753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注：</a:t>
            </a:r>
            <a:r>
              <a:rPr sz="660" dirty="0">
                <a:solidFill>
                  <a:srgbClr val="FF0000"/>
                </a:solidFill>
                <a:latin typeface="宋体" panose="02010600030101010101" pitchFamily="2" charset="-122"/>
                <a:sym typeface="+mn-ea"/>
              </a:rPr>
              <a:t>加建电梯涉及严重遮挡，须取得受影响户型业主书面同意意见。</a:t>
            </a:r>
            <a:endParaRPr lang="zh-CN" altLang="en-US" sz="660" dirty="0">
              <a:solidFill>
                <a:srgbClr val="FF0000"/>
              </a:solidFill>
              <a:latin typeface="宋体" panose="02010600030101010101" pitchFamily="2" charset="-122"/>
            </a:endParaRPr>
          </a:p>
        </p:txBody>
      </p:sp>
      <p:sp>
        <p:nvSpPr>
          <p:cNvPr id="99" name="矩形 98"/>
          <p:cNvSpPr/>
          <p:nvPr>
            <p:custDataLst>
              <p:tags r:id="rId13"/>
            </p:custDataLst>
          </p:nvPr>
        </p:nvSpPr>
        <p:spPr>
          <a:xfrm>
            <a:off x="7807960" y="2901315"/>
            <a:ext cx="394335" cy="65151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215"/>
          </a:p>
        </p:txBody>
      </p:sp>
      <p:pic>
        <p:nvPicPr>
          <p:cNvPr id="28" name="图片 27" descr="云山居总图1204"/>
          <p:cNvPicPr>
            <a:picLocks noChangeAspect="1"/>
          </p:cNvPicPr>
          <p:nvPr>
            <p:custDataLst>
              <p:tags r:id="rId14"/>
            </p:custDataLst>
          </p:nvPr>
        </p:nvPicPr>
        <p:blipFill>
          <a:blip r:embed="rId15"/>
          <a:srcRect l="6183" t="16246" r="35597" b="27270"/>
          <a:stretch>
            <a:fillRect/>
          </a:stretch>
        </p:blipFill>
        <p:spPr>
          <a:xfrm>
            <a:off x="2913380" y="4417695"/>
            <a:ext cx="1317625" cy="1387475"/>
          </a:xfrm>
          <a:prstGeom prst="rect">
            <a:avLst/>
          </a:prstGeom>
        </p:spPr>
      </p:pic>
      <p:sp>
        <p:nvSpPr>
          <p:cNvPr id="23" name="矩形 22"/>
          <p:cNvSpPr/>
          <p:nvPr>
            <p:custDataLst>
              <p:tags r:id="rId16"/>
            </p:custDataLst>
          </p:nvPr>
        </p:nvSpPr>
        <p:spPr bwMode="auto">
          <a:xfrm rot="1920000">
            <a:off x="3849370" y="4723765"/>
            <a:ext cx="135890" cy="102870"/>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4" name="矩形 23"/>
          <p:cNvSpPr/>
          <p:nvPr>
            <p:custDataLst>
              <p:tags r:id="rId17"/>
            </p:custDataLst>
          </p:nvPr>
        </p:nvSpPr>
        <p:spPr>
          <a:xfrm>
            <a:off x="7529830" y="2774950"/>
            <a:ext cx="375285" cy="10477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18"/>
            </p:custDataLst>
          </p:nvPr>
        </p:nvSpPr>
        <p:spPr bwMode="auto">
          <a:xfrm>
            <a:off x="8807450" y="1939925"/>
            <a:ext cx="894080" cy="66802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19"/>
            </p:custDataLst>
          </p:nvPr>
        </p:nvSpPr>
        <p:spPr>
          <a:xfrm>
            <a:off x="8872220" y="1977390"/>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 name="直接连接符 1"/>
          <p:cNvCxnSpPr/>
          <p:nvPr>
            <p:custDataLst>
              <p:tags r:id="rId20"/>
            </p:custDataLst>
          </p:nvPr>
        </p:nvCxnSpPr>
        <p:spPr>
          <a:xfrm flipH="1">
            <a:off x="7698740" y="2573655"/>
            <a:ext cx="1229360" cy="25400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1"/>
            </p:custDataLst>
          </p:nvPr>
        </p:nvSpPr>
        <p:spPr>
          <a:xfrm>
            <a:off x="7698740" y="2809240"/>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3" name="流程图: 联系 2"/>
          <p:cNvSpPr/>
          <p:nvPr>
            <p:custDataLst>
              <p:tags r:id="rId22"/>
            </p:custDataLst>
          </p:nvPr>
        </p:nvSpPr>
        <p:spPr>
          <a:xfrm>
            <a:off x="8907780" y="255333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5" name="右箭头 4"/>
          <p:cNvSpPr/>
          <p:nvPr/>
        </p:nvSpPr>
        <p:spPr>
          <a:xfrm>
            <a:off x="7737475" y="3013075"/>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右箭头 5"/>
          <p:cNvSpPr/>
          <p:nvPr/>
        </p:nvSpPr>
        <p:spPr>
          <a:xfrm rot="10800000">
            <a:off x="7620635" y="3124835"/>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图片 6" descr="东2"/>
          <p:cNvPicPr>
            <a:picLocks noChangeAspect="1"/>
          </p:cNvPicPr>
          <p:nvPr/>
        </p:nvPicPr>
        <p:blipFill>
          <a:blip r:embed="rId23"/>
          <a:stretch>
            <a:fillRect/>
          </a:stretch>
        </p:blipFill>
        <p:spPr>
          <a:xfrm>
            <a:off x="2444115" y="944245"/>
            <a:ext cx="2157095" cy="2793365"/>
          </a:xfrm>
          <a:prstGeom prst="rect">
            <a:avLst/>
          </a:prstGeom>
        </p:spPr>
      </p:pic>
      <p:grpSp>
        <p:nvGrpSpPr>
          <p:cNvPr id="17" name="组合 16"/>
          <p:cNvGrpSpPr/>
          <p:nvPr/>
        </p:nvGrpSpPr>
        <p:grpSpPr>
          <a:xfrm rot="0">
            <a:off x="3542341" y="3174337"/>
            <a:ext cx="408220" cy="633597"/>
            <a:chOff x="6878" y="7737"/>
            <a:chExt cx="643" cy="998"/>
          </a:xfrm>
        </p:grpSpPr>
        <p:sp>
          <p:nvSpPr>
            <p:cNvPr id="18" name="TextBox 31"/>
            <p:cNvSpPr txBox="1">
              <a:spLocks noChangeArrowheads="1"/>
            </p:cNvSpPr>
            <p:nvPr>
              <p:custDataLst>
                <p:tags r:id="rId24"/>
              </p:custDataLst>
            </p:nvPr>
          </p:nvSpPr>
          <p:spPr bwMode="auto">
            <a:xfrm>
              <a:off x="6878" y="8264"/>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25"/>
              </p:custDataLst>
            </p:nvPr>
          </p:nvSpPr>
          <p:spPr bwMode="auto">
            <a:xfrm>
              <a:off x="7277" y="7737"/>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pic>
        <p:nvPicPr>
          <p:cNvPr id="8" name="图片 7"/>
          <p:cNvPicPr>
            <a:picLocks noChangeAspect="1"/>
          </p:cNvPicPr>
          <p:nvPr>
            <p:custDataLst>
              <p:tags r:id="rId26"/>
            </p:custDataLst>
          </p:nvPr>
        </p:nvPicPr>
        <p:blipFill>
          <a:blip r:embed="rId27"/>
          <a:stretch>
            <a:fillRect/>
          </a:stretch>
        </p:blipFill>
        <p:spPr>
          <a:xfrm>
            <a:off x="8314055" y="6127115"/>
            <a:ext cx="1165225" cy="1402715"/>
          </a:xfrm>
          <a:prstGeom prst="rect">
            <a:avLst/>
          </a:prstGeom>
        </p:spPr>
      </p:pic>
      <p:sp>
        <p:nvSpPr>
          <p:cNvPr id="9" name="文本框 52"/>
          <p:cNvSpPr txBox="1"/>
          <p:nvPr>
            <p:custDataLst>
              <p:tags r:id="rId28"/>
            </p:custDataLst>
          </p:nvPr>
        </p:nvSpPr>
        <p:spPr>
          <a:xfrm>
            <a:off x="3162300" y="3360420"/>
            <a:ext cx="379730" cy="19240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雨棚</a:t>
            </a:r>
            <a:endParaRPr lang="zh-CN" altLang="en-US" sz="660" dirty="0">
              <a:solidFill>
                <a:srgbClr val="FF0000"/>
              </a:solidFill>
              <a:latin typeface="宋体" panose="02010600030101010101" pitchFamily="2" charset="-122"/>
            </a:endParaRPr>
          </a:p>
        </p:txBody>
      </p:sp>
      <p:cxnSp>
        <p:nvCxnSpPr>
          <p:cNvPr id="10" name="直接连接符 9"/>
          <p:cNvCxnSpPr/>
          <p:nvPr>
            <p:custDataLst>
              <p:tags r:id="rId29"/>
            </p:custDataLst>
          </p:nvPr>
        </p:nvCxnSpPr>
        <p:spPr>
          <a:xfrm flipH="1">
            <a:off x="3352165" y="3344545"/>
            <a:ext cx="116205" cy="53975"/>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A≤2200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B≤2000</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en-US" altLang="zh-CN" sz="700" u="none" strike="noStrike" dirty="0">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1200</a:t>
                      </a:r>
                      <a:r>
                        <a:rPr lang="en-US" sz="700" dirty="0">
                          <a:solidFill>
                            <a:schemeClr val="tx1"/>
                          </a:solidFill>
                          <a:latin typeface="微软雅黑" panose="020B0503020204020204" charset="-122"/>
                          <a:ea typeface="微软雅黑" panose="020B0503020204020204" charset="-122"/>
                          <a:sym typeface="+mn-ea"/>
                        </a:rPr>
                        <a:t>≤C≤1500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1800x1800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电梯样式四</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sp>
        <p:nvSpPr>
          <p:cNvPr id="34" name="TextBox 31"/>
          <p:cNvSpPr txBox="1"/>
          <p:nvPr>
            <p:custDataLst>
              <p:tags r:id="rId2"/>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3"/>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2" name="图片 1"/>
          <p:cNvPicPr>
            <a:picLocks noChangeAspect="1"/>
          </p:cNvPicPr>
          <p:nvPr>
            <p:custDataLst>
              <p:tags r:id="rId4"/>
            </p:custDataLst>
          </p:nvPr>
        </p:nvPicPr>
        <p:blipFill>
          <a:blip r:embed="rId5"/>
          <a:stretch>
            <a:fillRect/>
          </a:stretch>
        </p:blipFill>
        <p:spPr>
          <a:xfrm>
            <a:off x="8258175" y="6126480"/>
            <a:ext cx="1324610" cy="1404620"/>
          </a:xfrm>
          <a:prstGeom prst="rect">
            <a:avLst/>
          </a:prstGeom>
        </p:spPr>
      </p:pic>
      <p:pic>
        <p:nvPicPr>
          <p:cNvPr id="6" name="图片 5" descr="IMG_3479"/>
          <p:cNvPicPr>
            <a:picLocks noChangeAspect="1"/>
          </p:cNvPicPr>
          <p:nvPr>
            <p:custDataLst>
              <p:tags r:id="rId6"/>
            </p:custDataLst>
          </p:nvPr>
        </p:nvPicPr>
        <p:blipFill>
          <a:blip r:embed="rId7"/>
          <a:stretch>
            <a:fillRect/>
          </a:stretch>
        </p:blipFill>
        <p:spPr>
          <a:xfrm rot="5400000">
            <a:off x="6062345" y="6301105"/>
            <a:ext cx="1391285" cy="1043305"/>
          </a:xfrm>
          <a:prstGeom prst="rect">
            <a:avLst/>
          </a:prstGeom>
        </p:spPr>
      </p:pic>
      <p:pic>
        <p:nvPicPr>
          <p:cNvPr id="3" name="图片 2" descr="北4-1"/>
          <p:cNvPicPr>
            <a:picLocks noChangeAspect="1"/>
          </p:cNvPicPr>
          <p:nvPr/>
        </p:nvPicPr>
        <p:blipFill>
          <a:blip r:embed="rId8"/>
          <a:stretch>
            <a:fillRect/>
          </a:stretch>
        </p:blipFill>
        <p:spPr>
          <a:xfrm>
            <a:off x="2830200" y="976500"/>
            <a:ext cx="1375500" cy="2688000"/>
          </a:xfrm>
          <a:prstGeom prst="rect">
            <a:avLst/>
          </a:prstGeom>
        </p:spPr>
      </p:pic>
      <p:pic>
        <p:nvPicPr>
          <p:cNvPr id="4" name="图片 3" descr="北4"/>
          <p:cNvPicPr>
            <a:picLocks noChangeAspect="1"/>
          </p:cNvPicPr>
          <p:nvPr/>
        </p:nvPicPr>
        <p:blipFill>
          <a:blip r:embed="rId9"/>
          <a:srcRect t="4662"/>
          <a:stretch>
            <a:fillRect/>
          </a:stretch>
        </p:blipFill>
        <p:spPr>
          <a:xfrm>
            <a:off x="6981900" y="976500"/>
            <a:ext cx="1428000" cy="2762900"/>
          </a:xfrm>
          <a:prstGeom prst="rect">
            <a:avLst/>
          </a:prstGeom>
        </p:spPr>
      </p:pic>
      <p:grpSp>
        <p:nvGrpSpPr>
          <p:cNvPr id="13" name="组合 12"/>
          <p:cNvGrpSpPr/>
          <p:nvPr/>
        </p:nvGrpSpPr>
        <p:grpSpPr>
          <a:xfrm rot="0">
            <a:off x="7874675" y="3070854"/>
            <a:ext cx="398062" cy="763111"/>
            <a:chOff x="6945" y="7574"/>
            <a:chExt cx="627" cy="1202"/>
          </a:xfrm>
        </p:grpSpPr>
        <p:sp>
          <p:nvSpPr>
            <p:cNvPr id="14" name="TextBox 31"/>
            <p:cNvSpPr txBox="1">
              <a:spLocks noChangeArrowheads="1"/>
            </p:cNvSpPr>
            <p:nvPr>
              <p:custDataLst>
                <p:tags r:id="rId10"/>
              </p:custDataLst>
            </p:nvPr>
          </p:nvSpPr>
          <p:spPr bwMode="auto">
            <a:xfrm>
              <a:off x="6945" y="830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11"/>
              </p:custDataLst>
            </p:nvPr>
          </p:nvSpPr>
          <p:spPr bwMode="auto">
            <a:xfrm>
              <a:off x="7328" y="7873"/>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12"/>
              </p:custDataLst>
            </p:nvPr>
          </p:nvSpPr>
          <p:spPr bwMode="auto">
            <a:xfrm>
              <a:off x="7328" y="7574"/>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17" name="组合 16"/>
          <p:cNvGrpSpPr/>
          <p:nvPr/>
        </p:nvGrpSpPr>
        <p:grpSpPr>
          <a:xfrm rot="0">
            <a:off x="3796288" y="3226396"/>
            <a:ext cx="409490" cy="554874"/>
            <a:chOff x="7278" y="7819"/>
            <a:chExt cx="645" cy="874"/>
          </a:xfrm>
        </p:grpSpPr>
        <p:sp>
          <p:nvSpPr>
            <p:cNvPr id="18" name="TextBox 31"/>
            <p:cNvSpPr txBox="1">
              <a:spLocks noChangeArrowheads="1"/>
            </p:cNvSpPr>
            <p:nvPr>
              <p:custDataLst>
                <p:tags r:id="rId13"/>
              </p:custDataLst>
            </p:nvPr>
          </p:nvSpPr>
          <p:spPr bwMode="auto">
            <a:xfrm>
              <a:off x="7278" y="8222"/>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14"/>
              </p:custDataLst>
            </p:nvPr>
          </p:nvSpPr>
          <p:spPr bwMode="auto">
            <a:xfrm>
              <a:off x="7679" y="781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pic>
        <p:nvPicPr>
          <p:cNvPr id="7" name="图片 6" descr="云山居总图1204"/>
          <p:cNvPicPr>
            <a:picLocks noChangeAspect="1"/>
          </p:cNvPicPr>
          <p:nvPr>
            <p:custDataLst>
              <p:tags r:id="rId15"/>
            </p:custDataLst>
          </p:nvPr>
        </p:nvPicPr>
        <p:blipFill>
          <a:blip r:embed="rId16"/>
          <a:srcRect l="6183" t="16246" r="35597" b="27270"/>
          <a:stretch>
            <a:fillRect/>
          </a:stretch>
        </p:blipFill>
        <p:spPr>
          <a:xfrm>
            <a:off x="2913380" y="4417695"/>
            <a:ext cx="1317625" cy="1387475"/>
          </a:xfrm>
          <a:prstGeom prst="rect">
            <a:avLst/>
          </a:prstGeom>
        </p:spPr>
      </p:pic>
      <p:grpSp>
        <p:nvGrpSpPr>
          <p:cNvPr id="37" name="组合 36"/>
          <p:cNvGrpSpPr/>
          <p:nvPr/>
        </p:nvGrpSpPr>
        <p:grpSpPr>
          <a:xfrm>
            <a:off x="3478135" y="4923901"/>
            <a:ext cx="146563" cy="515931"/>
            <a:chOff x="12163" y="4680"/>
            <a:chExt cx="678" cy="2386"/>
          </a:xfrm>
        </p:grpSpPr>
        <p:sp>
          <p:nvSpPr>
            <p:cNvPr id="28" name="矩形 27"/>
            <p:cNvSpPr/>
            <p:nvPr>
              <p:custDataLst>
                <p:tags r:id="rId17"/>
              </p:custDataLst>
            </p:nvPr>
          </p:nvSpPr>
          <p:spPr bwMode="auto">
            <a:xfrm rot="1500000">
              <a:off x="12163" y="4680"/>
              <a:ext cx="649" cy="379"/>
            </a:xfrm>
            <a:prstGeom prst="rect">
              <a:avLst/>
            </a:prstGeom>
            <a:solidFill>
              <a:schemeClr val="accent2">
                <a:lumMod val="75000"/>
                <a:alpha val="50000"/>
              </a:schemeClr>
            </a:solidFill>
            <a:ln w="127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defTabSz="457200">
                <a:buClrTx/>
                <a:buSzTx/>
                <a:buFontTx/>
                <a:defRPr/>
              </a:pPr>
              <a:endParaRPr lang="zh-CN" altLang="en-US" sz="1100" noProof="0">
                <a:ln>
                  <a:noFill/>
                </a:ln>
                <a:effectLst/>
                <a:uLnTx/>
                <a:uFillTx/>
                <a:sym typeface="+mn-ea"/>
              </a:endParaRPr>
            </a:p>
          </p:txBody>
        </p:sp>
        <p:sp>
          <p:nvSpPr>
            <p:cNvPr id="36" name="矩形 35"/>
            <p:cNvSpPr/>
            <p:nvPr>
              <p:custDataLst>
                <p:tags r:id="rId18"/>
              </p:custDataLst>
            </p:nvPr>
          </p:nvSpPr>
          <p:spPr bwMode="auto">
            <a:xfrm rot="1860000">
              <a:off x="12417" y="6555"/>
              <a:ext cx="424" cy="511"/>
            </a:xfrm>
            <a:prstGeom prst="rect">
              <a:avLst/>
            </a:prstGeom>
            <a:solidFill>
              <a:schemeClr val="accent2">
                <a:lumMod val="75000"/>
                <a:alpha val="50000"/>
              </a:schemeClr>
            </a:solidFill>
            <a:ln w="127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defTabSz="457200">
                <a:buClrTx/>
                <a:buSzTx/>
                <a:buFontTx/>
                <a:defRPr/>
              </a:pPr>
              <a:endParaRPr lang="zh-CN" altLang="en-US" sz="1100" noProof="0">
                <a:ln>
                  <a:noFill/>
                </a:ln>
                <a:effectLst/>
                <a:uLnTx/>
                <a:uFillTx/>
                <a:sym typeface="+mn-ea"/>
              </a:endParaRPr>
            </a:p>
          </p:txBody>
        </p:sp>
      </p:grpSp>
      <p:grpSp>
        <p:nvGrpSpPr>
          <p:cNvPr id="5" name="组合 4"/>
          <p:cNvGrpSpPr/>
          <p:nvPr/>
        </p:nvGrpSpPr>
        <p:grpSpPr>
          <a:xfrm>
            <a:off x="6417310" y="3027045"/>
            <a:ext cx="1694180" cy="808990"/>
            <a:chOff x="8957" y="2069"/>
            <a:chExt cx="2668" cy="1274"/>
          </a:xfrm>
        </p:grpSpPr>
        <p:sp>
          <p:nvSpPr>
            <p:cNvPr id="24" name="矩形 23"/>
            <p:cNvSpPr/>
            <p:nvPr>
              <p:custDataLst>
                <p:tags r:id="rId19"/>
              </p:custDataLst>
            </p:nvPr>
          </p:nvSpPr>
          <p:spPr>
            <a:xfrm>
              <a:off x="11043" y="2069"/>
              <a:ext cx="582" cy="223"/>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0"/>
              </p:custDataLst>
            </p:nvPr>
          </p:nvSpPr>
          <p:spPr bwMode="auto">
            <a:xfrm>
              <a:off x="8957" y="2291"/>
              <a:ext cx="1408" cy="1052"/>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21"/>
              </p:custDataLst>
            </p:nvPr>
          </p:nvSpPr>
          <p:spPr>
            <a:xfrm>
              <a:off x="9059" y="2350"/>
              <a:ext cx="1204" cy="964"/>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a:endCxn id="30" idx="1"/>
            </p:cNvCxnSpPr>
            <p:nvPr>
              <p:custDataLst>
                <p:tags r:id="rId22"/>
              </p:custDataLst>
            </p:nvPr>
          </p:nvCxnSpPr>
          <p:spPr>
            <a:xfrm flipV="1">
              <a:off x="10164" y="2191"/>
              <a:ext cx="1189" cy="156"/>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5" name="流程图: 联系 24"/>
            <p:cNvSpPr/>
            <p:nvPr>
              <p:custDataLst>
                <p:tags r:id="rId23"/>
              </p:custDataLst>
            </p:nvPr>
          </p:nvSpPr>
          <p:spPr>
            <a:xfrm>
              <a:off x="10130" y="2320"/>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8" name="流程图: 联系 7"/>
            <p:cNvSpPr/>
            <p:nvPr>
              <p:custDataLst>
                <p:tags r:id="rId24"/>
              </p:custDataLst>
            </p:nvPr>
          </p:nvSpPr>
          <p:spPr>
            <a:xfrm>
              <a:off x="11345" y="2138"/>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A≤1200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B≤2000</a:t>
                      </a:r>
                      <a:endParaRPr lang="zh-CN" altLang="en-US" sz="700" b="0" i="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3400</a:t>
                      </a:r>
                      <a:r>
                        <a:rPr lang="en-US" sz="700" dirty="0">
                          <a:solidFill>
                            <a:schemeClr val="tx1"/>
                          </a:solidFill>
                          <a:latin typeface="微软雅黑" panose="020B0503020204020204" charset="-122"/>
                          <a:ea typeface="微软雅黑" panose="020B0503020204020204" charset="-122"/>
                          <a:sym typeface="+mn-ea"/>
                        </a:rPr>
                        <a:t>≤C≤3800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dirty="0">
                          <a:solidFill>
                            <a:schemeClr val="tx1"/>
                          </a:solidFill>
                          <a:latin typeface="微软雅黑" panose="020B0503020204020204" charset="-122"/>
                          <a:ea typeface="微软雅黑" panose="020B0503020204020204" charset="-122"/>
                          <a:sym typeface="+mn-ea"/>
                        </a:rPr>
                        <a:t>　</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1200x2000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电梯样式五</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sp>
        <p:nvSpPr>
          <p:cNvPr id="35" name="TextBox 31"/>
          <p:cNvSpPr txBox="1"/>
          <p:nvPr>
            <p:custDataLst>
              <p:tags r:id="rId2"/>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97" name="图片 96" descr="IMG_3476"/>
          <p:cNvPicPr>
            <a:picLocks noChangeAspect="1"/>
          </p:cNvPicPr>
          <p:nvPr>
            <p:custDataLst>
              <p:tags r:id="rId3"/>
            </p:custDataLst>
          </p:nvPr>
        </p:nvPicPr>
        <p:blipFill>
          <a:blip r:embed="rId4"/>
          <a:stretch>
            <a:fillRect/>
          </a:stretch>
        </p:blipFill>
        <p:spPr>
          <a:xfrm rot="5400000">
            <a:off x="6015990" y="6286500"/>
            <a:ext cx="1423670" cy="1068070"/>
          </a:xfrm>
          <a:prstGeom prst="rect">
            <a:avLst/>
          </a:prstGeom>
        </p:spPr>
      </p:pic>
      <p:pic>
        <p:nvPicPr>
          <p:cNvPr id="5" name="图片 4" descr="G1"/>
          <p:cNvPicPr>
            <a:picLocks noChangeAspect="1"/>
          </p:cNvPicPr>
          <p:nvPr>
            <p:custDataLst>
              <p:tags r:id="rId5"/>
            </p:custDataLst>
          </p:nvPr>
        </p:nvPicPr>
        <p:blipFill>
          <a:blip r:embed="rId6"/>
          <a:srcRect r="49283"/>
          <a:stretch>
            <a:fillRect/>
          </a:stretch>
        </p:blipFill>
        <p:spPr>
          <a:xfrm>
            <a:off x="2415540" y="912495"/>
            <a:ext cx="2160905" cy="2964180"/>
          </a:xfrm>
          <a:prstGeom prst="rect">
            <a:avLst/>
          </a:prstGeom>
        </p:spPr>
      </p:pic>
      <p:pic>
        <p:nvPicPr>
          <p:cNvPr id="7" name="图片 6" descr="G2"/>
          <p:cNvPicPr>
            <a:picLocks noChangeAspect="1"/>
          </p:cNvPicPr>
          <p:nvPr>
            <p:custDataLst>
              <p:tags r:id="rId7"/>
            </p:custDataLst>
          </p:nvPr>
        </p:nvPicPr>
        <p:blipFill>
          <a:blip r:embed="rId8"/>
          <a:srcRect t="34022" r="50273" b="18910"/>
          <a:stretch>
            <a:fillRect/>
          </a:stretch>
        </p:blipFill>
        <p:spPr>
          <a:xfrm>
            <a:off x="6651625" y="923925"/>
            <a:ext cx="2122805" cy="2842260"/>
          </a:xfrm>
          <a:prstGeom prst="rect">
            <a:avLst/>
          </a:prstGeom>
        </p:spPr>
      </p:pic>
      <p:grpSp>
        <p:nvGrpSpPr>
          <p:cNvPr id="3" name="组合 2"/>
          <p:cNvGrpSpPr/>
          <p:nvPr/>
        </p:nvGrpSpPr>
        <p:grpSpPr>
          <a:xfrm rot="0">
            <a:off x="7712021" y="3239570"/>
            <a:ext cx="385348" cy="675469"/>
            <a:chOff x="5286" y="7959"/>
            <a:chExt cx="607" cy="1064"/>
          </a:xfrm>
        </p:grpSpPr>
        <p:sp>
          <p:nvSpPr>
            <p:cNvPr id="4" name="TextBox 31"/>
            <p:cNvSpPr txBox="1">
              <a:spLocks noChangeArrowheads="1"/>
            </p:cNvSpPr>
            <p:nvPr>
              <p:custDataLst>
                <p:tags r:id="rId9"/>
              </p:custDataLst>
            </p:nvPr>
          </p:nvSpPr>
          <p:spPr bwMode="auto">
            <a:xfrm>
              <a:off x="5286" y="8552"/>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TextBox 31"/>
            <p:cNvSpPr txBox="1">
              <a:spLocks noChangeArrowheads="1"/>
            </p:cNvSpPr>
            <p:nvPr>
              <p:custDataLst>
                <p:tags r:id="rId10"/>
              </p:custDataLst>
            </p:nvPr>
          </p:nvSpPr>
          <p:spPr bwMode="auto">
            <a:xfrm>
              <a:off x="5649" y="795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9" name="TextBox 31"/>
            <p:cNvSpPr txBox="1">
              <a:spLocks noChangeArrowheads="1"/>
            </p:cNvSpPr>
            <p:nvPr>
              <p:custDataLst>
                <p:tags r:id="rId11"/>
              </p:custDataLst>
            </p:nvPr>
          </p:nvSpPr>
          <p:spPr bwMode="auto">
            <a:xfrm>
              <a:off x="5649" y="823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8" name="组合 7"/>
          <p:cNvGrpSpPr/>
          <p:nvPr/>
        </p:nvGrpSpPr>
        <p:grpSpPr>
          <a:xfrm rot="0">
            <a:off x="3479557" y="3391296"/>
            <a:ext cx="395505" cy="523743"/>
            <a:chOff x="5282" y="8198"/>
            <a:chExt cx="623" cy="825"/>
          </a:xfrm>
        </p:grpSpPr>
        <p:sp>
          <p:nvSpPr>
            <p:cNvPr id="11" name="TextBox 31"/>
            <p:cNvSpPr txBox="1">
              <a:spLocks noChangeArrowheads="1"/>
            </p:cNvSpPr>
            <p:nvPr>
              <p:custDataLst>
                <p:tags r:id="rId12"/>
              </p:custDataLst>
            </p:nvPr>
          </p:nvSpPr>
          <p:spPr bwMode="auto">
            <a:xfrm>
              <a:off x="5282" y="8552"/>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2" name="TextBox 31"/>
            <p:cNvSpPr txBox="1">
              <a:spLocks noChangeArrowheads="1"/>
            </p:cNvSpPr>
            <p:nvPr>
              <p:custDataLst>
                <p:tags r:id="rId13"/>
              </p:custDataLst>
            </p:nvPr>
          </p:nvSpPr>
          <p:spPr bwMode="auto">
            <a:xfrm>
              <a:off x="5661" y="8198"/>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sp>
        <p:nvSpPr>
          <p:cNvPr id="24" name="矩形 23"/>
          <p:cNvSpPr/>
          <p:nvPr>
            <p:custDataLst>
              <p:tags r:id="rId14"/>
            </p:custDataLst>
          </p:nvPr>
        </p:nvSpPr>
        <p:spPr>
          <a:xfrm>
            <a:off x="7547610" y="3262630"/>
            <a:ext cx="375285" cy="10477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15"/>
            </p:custDataLst>
          </p:nvPr>
        </p:nvSpPr>
        <p:spPr bwMode="auto">
          <a:xfrm>
            <a:off x="6297930" y="3411220"/>
            <a:ext cx="894080" cy="66802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16"/>
            </p:custDataLst>
          </p:nvPr>
        </p:nvSpPr>
        <p:spPr>
          <a:xfrm>
            <a:off x="6362700" y="3448685"/>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a:stCxn id="22" idx="0"/>
            <a:endCxn id="30" idx="2"/>
          </p:cNvCxnSpPr>
          <p:nvPr>
            <p:custDataLst>
              <p:tags r:id="rId17"/>
            </p:custDataLst>
          </p:nvPr>
        </p:nvCxnSpPr>
        <p:spPr>
          <a:xfrm flipV="1">
            <a:off x="6744970" y="3318510"/>
            <a:ext cx="930910" cy="130175"/>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18"/>
            </p:custDataLst>
          </p:nvPr>
        </p:nvSpPr>
        <p:spPr>
          <a:xfrm>
            <a:off x="7675880" y="330009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19"/>
            </p:custDataLst>
          </p:nvPr>
        </p:nvSpPr>
        <p:spPr>
          <a:xfrm>
            <a:off x="6748780" y="3431540"/>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34" name="TextBox 31"/>
          <p:cNvSpPr txBox="1"/>
          <p:nvPr>
            <p:custDataLst>
              <p:tags r:id="rId20"/>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72" name="图片 71"/>
          <p:cNvPicPr>
            <a:picLocks noChangeAspect="1"/>
          </p:cNvPicPr>
          <p:nvPr>
            <p:custDataLst>
              <p:tags r:id="rId21"/>
            </p:custDataLst>
          </p:nvPr>
        </p:nvPicPr>
        <p:blipFill>
          <a:blip r:embed="rId22"/>
          <a:stretch>
            <a:fillRect/>
          </a:stretch>
        </p:blipFill>
        <p:spPr>
          <a:xfrm flipH="1">
            <a:off x="8230870" y="6109335"/>
            <a:ext cx="1295400" cy="1423035"/>
          </a:xfrm>
          <a:prstGeom prst="rect">
            <a:avLst/>
          </a:prstGeom>
        </p:spPr>
      </p:pic>
      <p:pic>
        <p:nvPicPr>
          <p:cNvPr id="28" name="图片 27" descr="云山居总图1204"/>
          <p:cNvPicPr>
            <a:picLocks noChangeAspect="1"/>
          </p:cNvPicPr>
          <p:nvPr>
            <p:custDataLst>
              <p:tags r:id="rId23"/>
            </p:custDataLst>
          </p:nvPr>
        </p:nvPicPr>
        <p:blipFill>
          <a:blip r:embed="rId24"/>
          <a:srcRect l="6183" t="16246" r="35597" b="27270"/>
          <a:stretch>
            <a:fillRect/>
          </a:stretch>
        </p:blipFill>
        <p:spPr>
          <a:xfrm>
            <a:off x="2913380" y="4417695"/>
            <a:ext cx="1317625" cy="1387475"/>
          </a:xfrm>
          <a:prstGeom prst="rect">
            <a:avLst/>
          </a:prstGeom>
        </p:spPr>
      </p:pic>
      <p:grpSp>
        <p:nvGrpSpPr>
          <p:cNvPr id="37" name="组合 36"/>
          <p:cNvGrpSpPr/>
          <p:nvPr/>
        </p:nvGrpSpPr>
        <p:grpSpPr>
          <a:xfrm>
            <a:off x="3331571" y="4773403"/>
            <a:ext cx="484437" cy="324565"/>
            <a:chOff x="11485" y="3984"/>
            <a:chExt cx="2241" cy="1501"/>
          </a:xfrm>
        </p:grpSpPr>
        <p:sp>
          <p:nvSpPr>
            <p:cNvPr id="26" name="矩形 25"/>
            <p:cNvSpPr/>
            <p:nvPr>
              <p:custDataLst>
                <p:tags r:id="rId25"/>
              </p:custDataLst>
            </p:nvPr>
          </p:nvSpPr>
          <p:spPr bwMode="auto">
            <a:xfrm rot="1920000">
              <a:off x="13154" y="5011"/>
              <a:ext cx="572" cy="474"/>
            </a:xfrm>
            <a:prstGeom prst="rect">
              <a:avLst/>
            </a:prstGeom>
            <a:solidFill>
              <a:srgbClr val="FF0000">
                <a:alpha val="20000"/>
              </a:srgbClr>
            </a:solid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7" name="矩形 26"/>
            <p:cNvSpPr/>
            <p:nvPr>
              <p:custDataLst>
                <p:tags r:id="rId26"/>
              </p:custDataLst>
            </p:nvPr>
          </p:nvSpPr>
          <p:spPr bwMode="auto">
            <a:xfrm rot="1500000">
              <a:off x="12441" y="4272"/>
              <a:ext cx="572" cy="444"/>
            </a:xfrm>
            <a:prstGeom prst="rect">
              <a:avLst/>
            </a:prstGeom>
            <a:solidFill>
              <a:srgbClr val="FF0000">
                <a:alpha val="20000"/>
              </a:srgbClr>
            </a:solid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1" name="矩形 30"/>
            <p:cNvSpPr/>
            <p:nvPr>
              <p:custDataLst>
                <p:tags r:id="rId27"/>
              </p:custDataLst>
            </p:nvPr>
          </p:nvSpPr>
          <p:spPr bwMode="auto">
            <a:xfrm rot="900000">
              <a:off x="11485" y="3984"/>
              <a:ext cx="646" cy="444"/>
            </a:xfrm>
            <a:prstGeom prst="rect">
              <a:avLst/>
            </a:prstGeom>
            <a:solidFill>
              <a:srgbClr val="FF0000">
                <a:alpha val="20000"/>
              </a:srgbClr>
            </a:solid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云山居北片区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A≤1700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B≤2000</a:t>
                      </a:r>
                      <a:endParaRPr lang="zh-CN" altLang="en-US" sz="700" b="0" i="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1200</a:t>
                      </a:r>
                      <a:r>
                        <a:rPr lang="en-US" sz="700" dirty="0">
                          <a:solidFill>
                            <a:schemeClr val="tx1"/>
                          </a:solidFill>
                          <a:latin typeface="微软雅黑" panose="020B0503020204020204" charset="-122"/>
                          <a:ea typeface="微软雅黑" panose="020B0503020204020204" charset="-122"/>
                          <a:sym typeface="+mn-ea"/>
                        </a:rPr>
                        <a:t>≤C≤1300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zh-CN" altLang="en-US" sz="700" dirty="0">
                          <a:solidFill>
                            <a:schemeClr val="tx1"/>
                          </a:solidFill>
                          <a:latin typeface="微软雅黑" panose="020B0503020204020204" charset="-122"/>
                          <a:ea typeface="微软雅黑" panose="020B0503020204020204" charset="-122"/>
                          <a:sym typeface="+mn-ea"/>
                        </a:rPr>
                        <a:t>1200，或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1700x2000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云山街</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30</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34</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36</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38</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电梯样式六</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pic>
        <p:nvPicPr>
          <p:cNvPr id="95" name="图片 94" descr="IMG_3487"/>
          <p:cNvPicPr>
            <a:picLocks noChangeAspect="1"/>
          </p:cNvPicPr>
          <p:nvPr>
            <p:custDataLst>
              <p:tags r:id="rId2"/>
            </p:custDataLst>
          </p:nvPr>
        </p:nvPicPr>
        <p:blipFill>
          <a:blip r:embed="rId3"/>
          <a:stretch>
            <a:fillRect/>
          </a:stretch>
        </p:blipFill>
        <p:spPr>
          <a:xfrm rot="5400000">
            <a:off x="6039000" y="6269200"/>
            <a:ext cx="1449000" cy="1087100"/>
          </a:xfrm>
          <a:prstGeom prst="rect">
            <a:avLst/>
          </a:prstGeom>
        </p:spPr>
      </p:pic>
      <p:pic>
        <p:nvPicPr>
          <p:cNvPr id="31" name="图片 30" descr="ba80cff83b3cd39cb97535cddc9c502"/>
          <p:cNvPicPr>
            <a:picLocks noChangeAspect="1"/>
          </p:cNvPicPr>
          <p:nvPr>
            <p:custDataLst>
              <p:tags r:id="rId4"/>
            </p:custDataLst>
          </p:nvPr>
        </p:nvPicPr>
        <p:blipFill>
          <a:blip r:embed="rId5"/>
          <a:stretch>
            <a:fillRect/>
          </a:stretch>
        </p:blipFill>
        <p:spPr>
          <a:xfrm>
            <a:off x="8137600" y="6098400"/>
            <a:ext cx="1493800" cy="1442700"/>
          </a:xfrm>
          <a:prstGeom prst="rect">
            <a:avLst/>
          </a:prstGeom>
        </p:spPr>
      </p:pic>
      <p:pic>
        <p:nvPicPr>
          <p:cNvPr id="9" name="图片 8" descr="北6-1"/>
          <p:cNvPicPr>
            <a:picLocks noChangeAspect="1"/>
          </p:cNvPicPr>
          <p:nvPr/>
        </p:nvPicPr>
        <p:blipFill>
          <a:blip r:embed="rId6"/>
          <a:srcRect r="5694" b="1198"/>
          <a:stretch>
            <a:fillRect/>
          </a:stretch>
        </p:blipFill>
        <p:spPr>
          <a:xfrm rot="5400000">
            <a:off x="6331600" y="358400"/>
            <a:ext cx="2851800" cy="3983700"/>
          </a:xfrm>
          <a:prstGeom prst="rect">
            <a:avLst/>
          </a:prstGeom>
        </p:spPr>
      </p:pic>
      <p:pic>
        <p:nvPicPr>
          <p:cNvPr id="10" name="图片 9" descr="北6"/>
          <p:cNvPicPr>
            <a:picLocks noChangeAspect="1"/>
          </p:cNvPicPr>
          <p:nvPr/>
        </p:nvPicPr>
        <p:blipFill>
          <a:blip r:embed="rId7"/>
          <a:srcRect t="10758" r="5516" b="2909"/>
          <a:stretch>
            <a:fillRect/>
          </a:stretch>
        </p:blipFill>
        <p:spPr>
          <a:xfrm rot="5400000">
            <a:off x="2130200" y="309400"/>
            <a:ext cx="2758000" cy="3988600"/>
          </a:xfrm>
          <a:prstGeom prst="rect">
            <a:avLst/>
          </a:prstGeom>
        </p:spPr>
      </p:pic>
      <p:sp>
        <p:nvSpPr>
          <p:cNvPr id="34" name="TextBox 31"/>
          <p:cNvSpPr txBox="1"/>
          <p:nvPr>
            <p:custDataLst>
              <p:tags r:id="rId8"/>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9"/>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13" name="组合 12"/>
          <p:cNvGrpSpPr/>
          <p:nvPr/>
        </p:nvGrpSpPr>
        <p:grpSpPr>
          <a:xfrm rot="0">
            <a:off x="7681676" y="3279090"/>
            <a:ext cx="681212" cy="565666"/>
            <a:chOff x="6641" y="7902"/>
            <a:chExt cx="1073" cy="891"/>
          </a:xfrm>
        </p:grpSpPr>
        <p:sp>
          <p:nvSpPr>
            <p:cNvPr id="14" name="TextBox 31"/>
            <p:cNvSpPr txBox="1">
              <a:spLocks noChangeArrowheads="1"/>
            </p:cNvSpPr>
            <p:nvPr>
              <p:custDataLst>
                <p:tags r:id="rId10"/>
              </p:custDataLst>
            </p:nvPr>
          </p:nvSpPr>
          <p:spPr bwMode="auto">
            <a:xfrm>
              <a:off x="7470" y="7902"/>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11"/>
              </p:custDataLst>
            </p:nvPr>
          </p:nvSpPr>
          <p:spPr bwMode="auto">
            <a:xfrm>
              <a:off x="6885" y="8322"/>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12"/>
              </p:custDataLst>
            </p:nvPr>
          </p:nvSpPr>
          <p:spPr bwMode="auto">
            <a:xfrm>
              <a:off x="6641" y="8321"/>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1" name="TextBox 31"/>
            <p:cNvSpPr txBox="1">
              <a:spLocks noChangeArrowheads="1"/>
            </p:cNvSpPr>
            <p:nvPr>
              <p:custDataLst>
                <p:tags r:id="rId13"/>
              </p:custDataLst>
            </p:nvPr>
          </p:nvSpPr>
          <p:spPr bwMode="auto">
            <a:xfrm>
              <a:off x="7115" y="8322"/>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17" name="组合 16"/>
          <p:cNvGrpSpPr/>
          <p:nvPr/>
        </p:nvGrpSpPr>
        <p:grpSpPr>
          <a:xfrm rot="0">
            <a:off x="3838189" y="3260678"/>
            <a:ext cx="409490" cy="541542"/>
            <a:chOff x="7344" y="7873"/>
            <a:chExt cx="645" cy="853"/>
          </a:xfrm>
        </p:grpSpPr>
        <p:sp>
          <p:nvSpPr>
            <p:cNvPr id="18" name="TextBox 31"/>
            <p:cNvSpPr txBox="1">
              <a:spLocks noChangeArrowheads="1"/>
            </p:cNvSpPr>
            <p:nvPr>
              <p:custDataLst>
                <p:tags r:id="rId14"/>
              </p:custDataLst>
            </p:nvPr>
          </p:nvSpPr>
          <p:spPr bwMode="auto">
            <a:xfrm>
              <a:off x="7344" y="825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15"/>
              </p:custDataLst>
            </p:nvPr>
          </p:nvSpPr>
          <p:spPr bwMode="auto">
            <a:xfrm>
              <a:off x="7745" y="7873"/>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pic>
        <p:nvPicPr>
          <p:cNvPr id="3" name="图片 2" descr="云山居总图1204"/>
          <p:cNvPicPr>
            <a:picLocks noChangeAspect="1"/>
          </p:cNvPicPr>
          <p:nvPr>
            <p:custDataLst>
              <p:tags r:id="rId16"/>
            </p:custDataLst>
          </p:nvPr>
        </p:nvPicPr>
        <p:blipFill>
          <a:blip r:embed="rId17"/>
          <a:srcRect l="6183" t="16246" r="35597" b="27270"/>
          <a:stretch>
            <a:fillRect/>
          </a:stretch>
        </p:blipFill>
        <p:spPr>
          <a:xfrm>
            <a:off x="2913380" y="4417695"/>
            <a:ext cx="1317625" cy="1387475"/>
          </a:xfrm>
          <a:prstGeom prst="rect">
            <a:avLst/>
          </a:prstGeom>
        </p:spPr>
      </p:pic>
      <p:grpSp>
        <p:nvGrpSpPr>
          <p:cNvPr id="37" name="组合 36"/>
          <p:cNvGrpSpPr/>
          <p:nvPr/>
        </p:nvGrpSpPr>
        <p:grpSpPr>
          <a:xfrm>
            <a:off x="3173551" y="5022503"/>
            <a:ext cx="516646" cy="529770"/>
            <a:chOff x="10754" y="5136"/>
            <a:chExt cx="2390" cy="2450"/>
          </a:xfrm>
        </p:grpSpPr>
        <p:sp>
          <p:nvSpPr>
            <p:cNvPr id="32" name="任意多边形 31"/>
            <p:cNvSpPr/>
            <p:nvPr>
              <p:custDataLst>
                <p:tags r:id="rId18"/>
              </p:custDataLst>
            </p:nvPr>
          </p:nvSpPr>
          <p:spPr bwMode="auto">
            <a:xfrm>
              <a:off x="11719" y="5136"/>
              <a:ext cx="1425" cy="1555"/>
            </a:xfrm>
            <a:custGeom>
              <a:avLst/>
              <a:gdLst>
                <a:gd name="connisteX0" fmla="*/ 0 w 904875"/>
                <a:gd name="connsiteY0" fmla="*/ 22225 h 987425"/>
                <a:gd name="connisteX1" fmla="*/ 50800 w 904875"/>
                <a:gd name="connsiteY1" fmla="*/ 390525 h 987425"/>
                <a:gd name="connisteX2" fmla="*/ 234950 w 904875"/>
                <a:gd name="connsiteY2" fmla="*/ 438150 h 987425"/>
                <a:gd name="connisteX3" fmla="*/ 390525 w 904875"/>
                <a:gd name="connsiteY3" fmla="*/ 536575 h 987425"/>
                <a:gd name="connisteX4" fmla="*/ 460375 w 904875"/>
                <a:gd name="connsiteY4" fmla="*/ 650875 h 987425"/>
                <a:gd name="connisteX5" fmla="*/ 482600 w 904875"/>
                <a:gd name="connsiteY5" fmla="*/ 800100 h 987425"/>
                <a:gd name="connisteX6" fmla="*/ 787400 w 904875"/>
                <a:gd name="connsiteY6" fmla="*/ 987425 h 987425"/>
                <a:gd name="connisteX7" fmla="*/ 904875 w 904875"/>
                <a:gd name="connsiteY7" fmla="*/ 762000 h 987425"/>
                <a:gd name="connisteX8" fmla="*/ 904875 w 904875"/>
                <a:gd name="connsiteY8" fmla="*/ 657225 h 987425"/>
                <a:gd name="connisteX9" fmla="*/ 869950 w 904875"/>
                <a:gd name="connsiteY9" fmla="*/ 536575 h 987425"/>
                <a:gd name="connisteX10" fmla="*/ 815975 w 904875"/>
                <a:gd name="connsiteY10" fmla="*/ 406400 h 987425"/>
                <a:gd name="connisteX11" fmla="*/ 654050 w 904875"/>
                <a:gd name="connsiteY11" fmla="*/ 212725 h 987425"/>
                <a:gd name="connisteX12" fmla="*/ 558800 w 904875"/>
                <a:gd name="connsiteY12" fmla="*/ 142875 h 987425"/>
                <a:gd name="connisteX13" fmla="*/ 447675 w 904875"/>
                <a:gd name="connsiteY13" fmla="*/ 73025 h 987425"/>
                <a:gd name="connisteX14" fmla="*/ 260350 w 904875"/>
                <a:gd name="connsiteY14" fmla="*/ 19050 h 987425"/>
                <a:gd name="connisteX15" fmla="*/ 104775 w 904875"/>
                <a:gd name="connsiteY15" fmla="*/ 0 h 987425"/>
                <a:gd name="connisteX16" fmla="*/ 0 w 904875"/>
                <a:gd name="connsiteY16" fmla="*/ 22225 h 9874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Lst>
              <a:rect l="l" t="t" r="r" b="b"/>
              <a:pathLst>
                <a:path w="904875" h="987425">
                  <a:moveTo>
                    <a:pt x="0" y="22225"/>
                  </a:moveTo>
                  <a:lnTo>
                    <a:pt x="50800" y="390525"/>
                  </a:lnTo>
                  <a:lnTo>
                    <a:pt x="234950" y="438150"/>
                  </a:lnTo>
                  <a:lnTo>
                    <a:pt x="390525" y="536575"/>
                  </a:lnTo>
                  <a:lnTo>
                    <a:pt x="460375" y="650875"/>
                  </a:lnTo>
                  <a:lnTo>
                    <a:pt x="482600" y="800100"/>
                  </a:lnTo>
                  <a:lnTo>
                    <a:pt x="787400" y="987425"/>
                  </a:lnTo>
                  <a:lnTo>
                    <a:pt x="904875" y="762000"/>
                  </a:lnTo>
                  <a:lnTo>
                    <a:pt x="904875" y="657225"/>
                  </a:lnTo>
                  <a:lnTo>
                    <a:pt x="869950" y="536575"/>
                  </a:lnTo>
                  <a:lnTo>
                    <a:pt x="815975" y="406400"/>
                  </a:lnTo>
                  <a:lnTo>
                    <a:pt x="654050" y="212725"/>
                  </a:lnTo>
                  <a:lnTo>
                    <a:pt x="558800" y="142875"/>
                  </a:lnTo>
                  <a:lnTo>
                    <a:pt x="447675" y="73025"/>
                  </a:lnTo>
                  <a:lnTo>
                    <a:pt x="260350" y="19050"/>
                  </a:lnTo>
                  <a:lnTo>
                    <a:pt x="104775" y="0"/>
                  </a:lnTo>
                  <a:lnTo>
                    <a:pt x="0" y="22225"/>
                  </a:lnTo>
                  <a:close/>
                </a:path>
              </a:pathLst>
            </a:custGeom>
            <a:solidFill>
              <a:srgbClr val="FE00FD">
                <a:alpha val="20000"/>
              </a:srgbClr>
            </a:solidFill>
            <a:ln w="1270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3" name="任意多边形 32"/>
            <p:cNvSpPr/>
            <p:nvPr>
              <p:custDataLst>
                <p:tags r:id="rId19"/>
              </p:custDataLst>
            </p:nvPr>
          </p:nvSpPr>
          <p:spPr bwMode="auto">
            <a:xfrm>
              <a:off x="10754" y="6506"/>
              <a:ext cx="1890" cy="1080"/>
            </a:xfrm>
            <a:custGeom>
              <a:avLst/>
              <a:gdLst>
                <a:gd name="connisteX0" fmla="*/ 0 w 1200150"/>
                <a:gd name="connsiteY0" fmla="*/ 111125 h 685800"/>
                <a:gd name="connisteX1" fmla="*/ 349250 w 1200150"/>
                <a:gd name="connsiteY1" fmla="*/ 0 h 685800"/>
                <a:gd name="connisteX2" fmla="*/ 412750 w 1200150"/>
                <a:gd name="connsiteY2" fmla="*/ 28575 h 685800"/>
                <a:gd name="connisteX3" fmla="*/ 508000 w 1200150"/>
                <a:gd name="connsiteY3" fmla="*/ 168275 h 685800"/>
                <a:gd name="connisteX4" fmla="*/ 600075 w 1200150"/>
                <a:gd name="connsiteY4" fmla="*/ 222250 h 685800"/>
                <a:gd name="connisteX5" fmla="*/ 730250 w 1200150"/>
                <a:gd name="connsiteY5" fmla="*/ 250825 h 685800"/>
                <a:gd name="connisteX6" fmla="*/ 866775 w 1200150"/>
                <a:gd name="connsiteY6" fmla="*/ 238125 h 685800"/>
                <a:gd name="connisteX7" fmla="*/ 930275 w 1200150"/>
                <a:gd name="connsiteY7" fmla="*/ 206375 h 685800"/>
                <a:gd name="connisteX8" fmla="*/ 1200150 w 1200150"/>
                <a:gd name="connsiteY8" fmla="*/ 409575 h 685800"/>
                <a:gd name="connisteX9" fmla="*/ 1089025 w 1200150"/>
                <a:gd name="connsiteY9" fmla="*/ 577850 h 685800"/>
                <a:gd name="connisteX10" fmla="*/ 990600 w 1200150"/>
                <a:gd name="connsiteY10" fmla="*/ 644525 h 685800"/>
                <a:gd name="connisteX11" fmla="*/ 892175 w 1200150"/>
                <a:gd name="connsiteY11" fmla="*/ 679450 h 685800"/>
                <a:gd name="connisteX12" fmla="*/ 723900 w 1200150"/>
                <a:gd name="connsiteY12" fmla="*/ 685800 h 685800"/>
                <a:gd name="connisteX13" fmla="*/ 495300 w 1200150"/>
                <a:gd name="connsiteY13" fmla="*/ 644525 h 685800"/>
                <a:gd name="connisteX14" fmla="*/ 317500 w 1200150"/>
                <a:gd name="connsiteY14" fmla="*/ 555625 h 685800"/>
                <a:gd name="connisteX15" fmla="*/ 174625 w 1200150"/>
                <a:gd name="connsiteY15" fmla="*/ 434975 h 685800"/>
                <a:gd name="connisteX16" fmla="*/ 25400 w 1200150"/>
                <a:gd name="connsiteY16" fmla="*/ 241300 h 685800"/>
                <a:gd name="connisteX17" fmla="*/ 0 w 1200150"/>
                <a:gd name="connsiteY17" fmla="*/ 111125 h 685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Lst>
              <a:rect l="l" t="t" r="r" b="b"/>
              <a:pathLst>
                <a:path w="1200150" h="685800">
                  <a:moveTo>
                    <a:pt x="0" y="111125"/>
                  </a:moveTo>
                  <a:lnTo>
                    <a:pt x="349250" y="0"/>
                  </a:lnTo>
                  <a:lnTo>
                    <a:pt x="412750" y="28575"/>
                  </a:lnTo>
                  <a:lnTo>
                    <a:pt x="508000" y="168275"/>
                  </a:lnTo>
                  <a:lnTo>
                    <a:pt x="600075" y="222250"/>
                  </a:lnTo>
                  <a:lnTo>
                    <a:pt x="730250" y="250825"/>
                  </a:lnTo>
                  <a:lnTo>
                    <a:pt x="866775" y="238125"/>
                  </a:lnTo>
                  <a:lnTo>
                    <a:pt x="930275" y="206375"/>
                  </a:lnTo>
                  <a:lnTo>
                    <a:pt x="1200150" y="409575"/>
                  </a:lnTo>
                  <a:lnTo>
                    <a:pt x="1089025" y="577850"/>
                  </a:lnTo>
                  <a:lnTo>
                    <a:pt x="990600" y="644525"/>
                  </a:lnTo>
                  <a:lnTo>
                    <a:pt x="892175" y="679450"/>
                  </a:lnTo>
                  <a:lnTo>
                    <a:pt x="723900" y="685800"/>
                  </a:lnTo>
                  <a:lnTo>
                    <a:pt x="495300" y="644525"/>
                  </a:lnTo>
                  <a:lnTo>
                    <a:pt x="317500" y="555625"/>
                  </a:lnTo>
                  <a:lnTo>
                    <a:pt x="174625" y="434975"/>
                  </a:lnTo>
                  <a:lnTo>
                    <a:pt x="25400" y="241300"/>
                  </a:lnTo>
                  <a:lnTo>
                    <a:pt x="0" y="111125"/>
                  </a:lnTo>
                  <a:close/>
                </a:path>
              </a:pathLst>
            </a:custGeom>
            <a:solidFill>
              <a:srgbClr val="FE00FD">
                <a:alpha val="20000"/>
              </a:srgbClr>
            </a:solidFill>
            <a:ln w="1270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2" name="矩形 1"/>
          <p:cNvSpPr/>
          <p:nvPr/>
        </p:nvSpPr>
        <p:spPr>
          <a:xfrm>
            <a:off x="7635240" y="3485515"/>
            <a:ext cx="76200" cy="76200"/>
          </a:xfrm>
          <a:prstGeom prst="rect">
            <a:avLst/>
          </a:prstGeom>
          <a:noFill/>
          <a:ln>
            <a:solidFill>
              <a:schemeClr val="tx1">
                <a:lumMod val="65000"/>
                <a:lumOff val="3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8116570" y="3486150"/>
            <a:ext cx="76200" cy="76200"/>
          </a:xfrm>
          <a:prstGeom prst="rect">
            <a:avLst/>
          </a:prstGeom>
          <a:noFill/>
          <a:ln>
            <a:solidFill>
              <a:schemeClr val="tx1">
                <a:lumMod val="65000"/>
                <a:lumOff val="3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矩形 23"/>
          <p:cNvSpPr/>
          <p:nvPr>
            <p:custDataLst>
              <p:tags r:id="rId20"/>
            </p:custDataLst>
          </p:nvPr>
        </p:nvSpPr>
        <p:spPr>
          <a:xfrm>
            <a:off x="7585710" y="3449320"/>
            <a:ext cx="181610" cy="16256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1"/>
            </p:custDataLst>
          </p:nvPr>
        </p:nvSpPr>
        <p:spPr bwMode="auto">
          <a:xfrm>
            <a:off x="6669405" y="3503295"/>
            <a:ext cx="894080" cy="206375"/>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注：须设置检修爬梯。</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5" name="矩形 4"/>
          <p:cNvSpPr/>
          <p:nvPr>
            <p:custDataLst>
              <p:tags r:id="rId22"/>
            </p:custDataLst>
          </p:nvPr>
        </p:nvSpPr>
        <p:spPr>
          <a:xfrm>
            <a:off x="8060690" y="3448685"/>
            <a:ext cx="181610" cy="16256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90" name="矩形 89"/>
          <p:cNvSpPr/>
          <p:nvPr>
            <p:custDataLst>
              <p:tags r:id="rId23"/>
            </p:custDataLst>
          </p:nvPr>
        </p:nvSpPr>
        <p:spPr>
          <a:xfrm>
            <a:off x="7585710" y="2695575"/>
            <a:ext cx="655955" cy="56515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215">
              <a:sym typeface="+mn-ea"/>
            </a:endParaRPr>
          </a:p>
        </p:txBody>
      </p:sp>
      <p:sp>
        <p:nvSpPr>
          <p:cNvPr id="6" name="文本框 52"/>
          <p:cNvSpPr txBox="1"/>
          <p:nvPr>
            <p:custDataLst>
              <p:tags r:id="rId24"/>
            </p:custDataLst>
          </p:nvPr>
        </p:nvSpPr>
        <p:spPr>
          <a:xfrm>
            <a:off x="8535615" y="3396365"/>
            <a:ext cx="796600" cy="59753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注：</a:t>
            </a:r>
            <a:r>
              <a:rPr sz="660" dirty="0">
                <a:solidFill>
                  <a:srgbClr val="FF0000"/>
                </a:solidFill>
                <a:latin typeface="宋体" panose="02010600030101010101" pitchFamily="2" charset="-122"/>
                <a:sym typeface="+mn-ea"/>
              </a:rPr>
              <a:t>加建电梯涉及严重遮挡，须取得受影响户型业主书面同意意见。</a:t>
            </a:r>
            <a:endParaRPr lang="zh-CN" altLang="en-US" sz="660" dirty="0">
              <a:solidFill>
                <a:srgbClr val="FF0000"/>
              </a:solidFill>
              <a:latin typeface="宋体" panose="02010600030101010101" pitchFamily="2" charset="-122"/>
            </a:endParaRPr>
          </a:p>
        </p:txBody>
      </p:sp>
      <p:sp>
        <p:nvSpPr>
          <p:cNvPr id="7" name="右箭头 6"/>
          <p:cNvSpPr/>
          <p:nvPr>
            <p:custDataLst>
              <p:tags r:id="rId25"/>
            </p:custDataLst>
          </p:nvPr>
        </p:nvSpPr>
        <p:spPr>
          <a:xfrm rot="16200000">
            <a:off x="8011795" y="3289300"/>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右箭头 7"/>
          <p:cNvSpPr/>
          <p:nvPr>
            <p:custDataLst>
              <p:tags r:id="rId26"/>
            </p:custDataLst>
          </p:nvPr>
        </p:nvSpPr>
        <p:spPr>
          <a:xfrm rot="16200000">
            <a:off x="7710805" y="3289300"/>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27"/>
            </p:custDataLst>
          </p:nvPr>
        </p:nvSpPr>
        <p:spPr>
          <a:xfrm>
            <a:off x="8604885" y="3409950"/>
            <a:ext cx="655955" cy="56515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215">
              <a:sym typeface="+mn-ea"/>
            </a:endParaRPr>
          </a:p>
        </p:txBody>
      </p:sp>
      <p:cxnSp>
        <p:nvCxnSpPr>
          <p:cNvPr id="23" name="直接连接符 22"/>
          <p:cNvCxnSpPr>
            <a:stCxn id="25" idx="1"/>
            <a:endCxn id="30" idx="2"/>
          </p:cNvCxnSpPr>
          <p:nvPr>
            <p:custDataLst>
              <p:tags r:id="rId28"/>
            </p:custDataLst>
          </p:nvPr>
        </p:nvCxnSpPr>
        <p:spPr>
          <a:xfrm flipH="1" flipV="1">
            <a:off x="7982585" y="3020695"/>
            <a:ext cx="901700" cy="38100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9"/>
            </p:custDataLst>
          </p:nvPr>
        </p:nvSpPr>
        <p:spPr>
          <a:xfrm>
            <a:off x="7982585" y="3002280"/>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30"/>
            </p:custDataLst>
          </p:nvPr>
        </p:nvSpPr>
        <p:spPr>
          <a:xfrm>
            <a:off x="8879205" y="339661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UNIT_TABLE_BEAUTIFY" val="smartTable{dd1237e3-e659-420c-9dbe-b0b903015eed}"/>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UNIT_TABLE_BEAUTIFY" val="smartTable{8a813696-d29a-4e6c-8296-cf52373b4951}"/>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UNIT_TABLE_BEAUTIFY" val="smartTable{97acb7f0-7c25-41e5-8ea0-a57d2c704da1}"/>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ABLE_BEAUTIFY" val="smartTable{719a612e-e7e6-464f-8fb7-826759c66278}"/>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UNIT_TABLE_BEAUTIFY" val="smartTable{af885974-34af-4056-8fe4-39bd6501227f}"/>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UNIT_TABLE_BEAUTIFY" val="smartTable{e5e3a7d3-4e6e-4250-b6f9-ad9fa5d15c96}"/>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COMMONDATA" val="eyJoZGlkIjoiMDIxMjM1ZGY0OTQ5YmYxNmU0N2RkOGJhODM1MzI5Y2IifQ=="/>
  <p:tag name="commondata" val="eyJoZGlkIjoiYTRmNGI4NGVkNTMxM2U3YWZlYjc4NTg1YzFmOTY0YzUifQ=="/>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1801550b-5482-4675-ba20-d6cb417c3ff6}"/>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7340</Words>
  <Application>WPS 演示</Application>
  <PresentationFormat>宽屏</PresentationFormat>
  <Paragraphs>1532</Paragraphs>
  <Slides>7</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Wingdings</vt:lpstr>
      <vt:lpstr>黑体</vt:lpstr>
      <vt:lpstr>微软雅黑</vt:lpstr>
      <vt:lpstr>等线</vt:lpstr>
      <vt:lpstr>楷体</vt:lpstr>
      <vt:lpstr>Calibri</vt:lpstr>
      <vt:lpstr>Arial Unicode MS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新木</cp:lastModifiedBy>
  <cp:revision>193</cp:revision>
  <dcterms:created xsi:type="dcterms:W3CDTF">2019-06-19T02:08:00Z</dcterms:created>
  <dcterms:modified xsi:type="dcterms:W3CDTF">2023-12-15T07:02:27Z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ICV">
    <vt:lpwstr>3B3DD75C7BD14DC0BB80B5A0CCBD280F_13</vt:lpwstr>
  </property>
</Properties>
</file>