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5" r:id="rId3"/>
    <p:sldId id="261" r:id="rId4"/>
    <p:sldId id="262" r:id="rId6"/>
    <p:sldId id="263" r:id="rId7"/>
    <p:sldId id="264" r:id="rId8"/>
  </p:sldIdLst>
  <p:sldSz cx="10691495" cy="7559675"/>
  <p:notesSz cx="6858000" cy="9144000"/>
  <p:custDataLst>
    <p:tags r:id="rId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68" userDrawn="1">
          <p15:clr>
            <a:srgbClr val="A4A3A4"/>
          </p15:clr>
        </p15:guide>
        <p15:guide id="2" pos="32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468"/>
        <p:guide pos="328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gs" Target="tags/tag215.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246686" y="1143000"/>
            <a:ext cx="4364627"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051310" y="1008000"/>
            <a:ext cx="8593590" cy="2833512"/>
          </a:xfrm>
        </p:spPr>
        <p:txBody>
          <a:bodyPr lIns="90000" tIns="46800" rIns="90000" bIns="46800" anchor="b" anchorCtr="0">
            <a:normAutofit/>
          </a:bodyPr>
          <a:lstStyle>
            <a:lvl1pPr algn="ctr">
              <a:defRPr sz="6615"/>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051310" y="3924850"/>
            <a:ext cx="8593590" cy="1623118"/>
          </a:xfrm>
        </p:spPr>
        <p:txBody>
          <a:bodyPr lIns="90000" tIns="46800" rIns="90000" bIns="46800">
            <a:normAutofit/>
          </a:bodyPr>
          <a:lstStyle>
            <a:lvl1pPr marL="0" indent="0" algn="ctr">
              <a:lnSpc>
                <a:spcPct val="110000"/>
              </a:lnSpc>
              <a:buNone/>
              <a:defRPr sz="2645" spc="200"/>
            </a:lvl1pPr>
            <a:lvl2pPr marL="504190" indent="0" algn="ctr">
              <a:buNone/>
              <a:defRPr sz="2205"/>
            </a:lvl2pPr>
            <a:lvl3pPr marL="1007745" indent="0" algn="ctr">
              <a:buNone/>
              <a:defRPr sz="1985"/>
            </a:lvl3pPr>
            <a:lvl4pPr marL="1511935" indent="0" algn="ctr">
              <a:buNone/>
              <a:defRPr sz="1765"/>
            </a:lvl4pPr>
            <a:lvl5pPr marL="2016125" indent="0" algn="ctr">
              <a:buNone/>
              <a:defRPr sz="1765"/>
            </a:lvl5pPr>
            <a:lvl6pPr marL="2520315" indent="0" algn="ctr">
              <a:buNone/>
              <a:defRPr sz="1765"/>
            </a:lvl6pPr>
            <a:lvl7pPr marL="3023870" indent="0" algn="ctr">
              <a:buNone/>
              <a:defRPr sz="1765"/>
            </a:lvl7pPr>
            <a:lvl8pPr marL="3528060" indent="0" algn="ctr">
              <a:buNone/>
              <a:defRPr sz="1765"/>
            </a:lvl8pPr>
            <a:lvl9pPr marL="4032250" indent="0" algn="ctr">
              <a:buNone/>
              <a:defRPr sz="1765"/>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33548" y="853228"/>
            <a:ext cx="9622800" cy="60440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051310" y="2738268"/>
            <a:ext cx="8593590" cy="1123087"/>
          </a:xfrm>
        </p:spPr>
        <p:txBody>
          <a:bodyPr vert="horz" lIns="90000" tIns="46800" rIns="90000" bIns="46800" rtlCol="0" anchor="t" anchorCtr="0">
            <a:normAutofit/>
          </a:bodyPr>
          <a:lstStyle>
            <a:lvl1pPr algn="ctr">
              <a:defRPr sz="6615"/>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051310" y="3924850"/>
            <a:ext cx="8593590" cy="519874"/>
          </a:xfrm>
        </p:spPr>
        <p:txBody>
          <a:bodyPr lIns="90000" tIns="46800" rIns="90000" bIns="46800">
            <a:normAutofit/>
          </a:bodyPr>
          <a:lstStyle>
            <a:lvl1pPr algn="ctr">
              <a:lnSpc>
                <a:spcPct val="110000"/>
              </a:lnSpc>
              <a:buNone/>
              <a:defRPr sz="2645"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33548" y="670677"/>
            <a:ext cx="9619643" cy="777827"/>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33548" y="1642961"/>
            <a:ext cx="9619643" cy="5246362"/>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745869" y="4242331"/>
            <a:ext cx="6812993" cy="845291"/>
          </a:xfrm>
        </p:spPr>
        <p:txBody>
          <a:bodyPr lIns="90000" tIns="46800" rIns="90000" bIns="46800" anchor="b" anchorCtr="0">
            <a:normAutofit/>
          </a:bodyPr>
          <a:lstStyle>
            <a:lvl1pPr>
              <a:defRPr sz="485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745869" y="5087622"/>
            <a:ext cx="6812993" cy="956409"/>
          </a:xfrm>
        </p:spPr>
        <p:txBody>
          <a:bodyPr lIns="90000" tIns="46800" rIns="90000" bIns="46800">
            <a:normAutofit/>
          </a:bodyPr>
          <a:lstStyle>
            <a:lvl1pPr marL="0" indent="0">
              <a:buNone/>
              <a:defRPr sz="1985">
                <a:solidFill>
                  <a:schemeClr val="tx1">
                    <a:lumMod val="65000"/>
                    <a:lumOff val="35000"/>
                  </a:schemeClr>
                </a:solidFill>
              </a:defRPr>
            </a:lvl1pPr>
            <a:lvl2pPr marL="504190" indent="0">
              <a:buNone/>
              <a:defRPr sz="1765">
                <a:solidFill>
                  <a:schemeClr val="tx1">
                    <a:tint val="75000"/>
                  </a:schemeClr>
                </a:solidFill>
              </a:defRPr>
            </a:lvl2pPr>
            <a:lvl3pPr marL="1007745" indent="0">
              <a:buNone/>
              <a:defRPr sz="1765">
                <a:solidFill>
                  <a:schemeClr val="tx1">
                    <a:tint val="75000"/>
                  </a:schemeClr>
                </a:solidFill>
              </a:defRPr>
            </a:lvl3pPr>
            <a:lvl4pPr marL="1511935" indent="0">
              <a:buNone/>
              <a:defRPr sz="1765">
                <a:solidFill>
                  <a:schemeClr val="tx1">
                    <a:tint val="75000"/>
                  </a:schemeClr>
                </a:solidFill>
              </a:defRPr>
            </a:lvl4pPr>
            <a:lvl5pPr marL="2016125" indent="0">
              <a:buNone/>
              <a:defRPr sz="1765">
                <a:solidFill>
                  <a:schemeClr val="tx1">
                    <a:tint val="75000"/>
                  </a:schemeClr>
                </a:solidFill>
              </a:defRPr>
            </a:lvl5pPr>
            <a:lvl6pPr marL="2520315" indent="0">
              <a:buNone/>
              <a:defRPr sz="1765">
                <a:solidFill>
                  <a:schemeClr val="tx1">
                    <a:tint val="75000"/>
                  </a:schemeClr>
                </a:solidFill>
              </a:defRPr>
            </a:lvl6pPr>
            <a:lvl7pPr marL="3023870" indent="0">
              <a:buNone/>
              <a:defRPr sz="1765">
                <a:solidFill>
                  <a:schemeClr val="tx1">
                    <a:tint val="75000"/>
                  </a:schemeClr>
                </a:solidFill>
              </a:defRPr>
            </a:lvl7pPr>
            <a:lvl8pPr marL="3528060" indent="0">
              <a:buNone/>
              <a:defRPr sz="1765">
                <a:solidFill>
                  <a:schemeClr val="tx1">
                    <a:tint val="75000"/>
                  </a:schemeClr>
                </a:solidFill>
              </a:defRPr>
            </a:lvl8pPr>
            <a:lvl9pPr marL="4032250" indent="0">
              <a:buNone/>
              <a:defRPr sz="1765">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33548" y="670677"/>
            <a:ext cx="9619643" cy="777827"/>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533548" y="1654866"/>
            <a:ext cx="4539890" cy="5234457"/>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5622771" y="1654866"/>
            <a:ext cx="4539890" cy="5234457"/>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33548" y="670677"/>
            <a:ext cx="9619643" cy="777827"/>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533548" y="1575496"/>
            <a:ext cx="4685116" cy="420661"/>
          </a:xfrm>
        </p:spPr>
        <p:txBody>
          <a:bodyPr lIns="101600" tIns="38100" rIns="76200" bIns="38100" anchor="t" anchorCtr="0">
            <a:normAutofit/>
          </a:bodyPr>
          <a:lstStyle>
            <a:lvl1pPr marL="0" indent="0">
              <a:lnSpc>
                <a:spcPct val="100000"/>
              </a:lnSpc>
              <a:buNone/>
              <a:defRPr sz="2205" b="1" spc="200">
                <a:solidFill>
                  <a:schemeClr val="tx1">
                    <a:lumMod val="75000"/>
                    <a:lumOff val="25000"/>
                  </a:schemeClr>
                </a:solidFill>
              </a:defRPr>
            </a:lvl1pPr>
            <a:lvl2pPr marL="504190" indent="0">
              <a:buNone/>
              <a:defRPr sz="2205" b="1"/>
            </a:lvl2pPr>
            <a:lvl3pPr marL="1007745" indent="0">
              <a:buNone/>
              <a:defRPr sz="1985" b="1"/>
            </a:lvl3pPr>
            <a:lvl4pPr marL="1511935" indent="0">
              <a:buNone/>
              <a:defRPr sz="1765" b="1"/>
            </a:lvl4pPr>
            <a:lvl5pPr marL="2016125" indent="0">
              <a:buNone/>
              <a:defRPr sz="1765" b="1"/>
            </a:lvl5pPr>
            <a:lvl6pPr marL="2520315" indent="0">
              <a:buNone/>
              <a:defRPr sz="1765" b="1"/>
            </a:lvl6pPr>
            <a:lvl7pPr marL="3023870" indent="0">
              <a:buNone/>
              <a:defRPr sz="1765" b="1"/>
            </a:lvl7pPr>
            <a:lvl8pPr marL="3528060" indent="0">
              <a:buNone/>
              <a:defRPr sz="1765" b="1"/>
            </a:lvl8pPr>
            <a:lvl9pPr marL="4032250" indent="0">
              <a:buNone/>
              <a:defRPr sz="1765"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33548" y="2043780"/>
            <a:ext cx="4685116" cy="4845543"/>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5468556" y="1567260"/>
            <a:ext cx="4685116" cy="420661"/>
          </a:xfrm>
        </p:spPr>
        <p:txBody>
          <a:bodyPr vert="horz" lIns="101600" tIns="38100" rIns="76200" bIns="38100" rtlCol="0" anchor="t" anchorCtr="0">
            <a:normAutofit/>
          </a:bodyPr>
          <a:lstStyle>
            <a:lvl1pPr marL="0" indent="0">
              <a:lnSpc>
                <a:spcPct val="100000"/>
              </a:lnSpc>
              <a:buNone/>
              <a:defRPr sz="2205" b="1" spc="200">
                <a:solidFill>
                  <a:schemeClr val="tx1">
                    <a:lumMod val="75000"/>
                    <a:lumOff val="25000"/>
                  </a:schemeClr>
                </a:solidFill>
              </a:defRPr>
            </a:lvl1pPr>
            <a:lvl2pPr marL="504190" indent="0">
              <a:buNone/>
              <a:defRPr sz="2205" b="1"/>
            </a:lvl2pPr>
            <a:lvl3pPr marL="1007745" indent="0">
              <a:buNone/>
              <a:defRPr sz="1985" b="1"/>
            </a:lvl3pPr>
            <a:lvl4pPr marL="1511935" indent="0">
              <a:buNone/>
              <a:defRPr sz="1765" b="1"/>
            </a:lvl4pPr>
            <a:lvl5pPr marL="2016125" indent="0">
              <a:buNone/>
              <a:defRPr sz="1765" b="1"/>
            </a:lvl5pPr>
            <a:lvl6pPr marL="2520315" indent="0">
              <a:buNone/>
              <a:defRPr sz="1765" b="1"/>
            </a:lvl6pPr>
            <a:lvl7pPr marL="3023870" indent="0">
              <a:buNone/>
              <a:defRPr sz="1765" b="1"/>
            </a:lvl7pPr>
            <a:lvl8pPr marL="3528060" indent="0">
              <a:buNone/>
              <a:defRPr sz="1765" b="1"/>
            </a:lvl8pPr>
            <a:lvl9pPr marL="4032250" indent="0">
              <a:buNone/>
              <a:defRPr sz="1765"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5468556" y="2043780"/>
            <a:ext cx="4685116" cy="4845543"/>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33548" y="670677"/>
            <a:ext cx="9619643" cy="777827"/>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33548" y="1714394"/>
            <a:ext cx="4589244" cy="5079685"/>
          </a:xfrm>
        </p:spPr>
        <p:txBody>
          <a:bodyPr vert="horz" lIns="90000" tIns="46800" rIns="90000" bIns="46800" rtlCol="0">
            <a:normAutofit/>
          </a:bodyPr>
          <a:lstStyle>
            <a:lvl1pPr>
              <a:buNone/>
              <a:defRPr sz="1765"/>
            </a:lvl1pPr>
          </a:lstStyle>
          <a:p>
            <a:pPr lvl="0"/>
            <a:endParaRPr lang="zh-CN" altLang="en-US"/>
          </a:p>
        </p:txBody>
      </p:sp>
      <p:sp>
        <p:nvSpPr>
          <p:cNvPr id="4" name="文本占位符 3"/>
          <p:cNvSpPr>
            <a:spLocks noGrp="1"/>
          </p:cNvSpPr>
          <p:nvPr>
            <p:ph type="body" sz="half" idx="2"/>
            <p:custDataLst>
              <p:tags r:id="rId3"/>
            </p:custDataLst>
          </p:nvPr>
        </p:nvSpPr>
        <p:spPr>
          <a:xfrm>
            <a:off x="5569101" y="1714394"/>
            <a:ext cx="4584090" cy="5079685"/>
          </a:xfrm>
        </p:spPr>
        <p:txBody>
          <a:bodyPr vert="horz" lIns="90000" tIns="46800" rIns="90000" bIns="46800" rtlCol="0">
            <a:normAutofit/>
          </a:bodyPr>
          <a:lstStyle>
            <a:lvl1pPr>
              <a:buNone/>
              <a:defRPr sz="1765"/>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8975597" y="1008000"/>
            <a:ext cx="915555" cy="5544000"/>
          </a:xfrm>
        </p:spPr>
        <p:txBody>
          <a:bodyPr vert="eaVert" lIns="90000" tIns="46800" rIns="90000" bIns="46800" rtlCol="0" anchor="ctr" anchorCtr="0">
            <a:normAutofit/>
          </a:bodyPr>
          <a:lstStyle>
            <a:lvl1pPr>
              <a:buNone/>
              <a:defRPr sz="3085"/>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801900" y="1008000"/>
            <a:ext cx="8041099" cy="5544000"/>
          </a:xfrm>
        </p:spPr>
        <p:txBody>
          <a:bodyPr vert="eaVert" lIns="46800" tIns="46800" rIns="46800" bIns="46800"/>
          <a:lstStyle>
            <a:lvl1pPr marL="252095" indent="-252095">
              <a:spcAft>
                <a:spcPts val="1000"/>
              </a:spcAft>
              <a:defRPr spc="300"/>
            </a:lvl1pPr>
            <a:lvl2pPr marL="756285" indent="-252095">
              <a:defRPr spc="300"/>
            </a:lvl2pPr>
            <a:lvl3pPr marL="1259840" indent="-252095">
              <a:defRPr spc="300"/>
            </a:lvl3pPr>
            <a:lvl4pPr marL="1764030" indent="-252095">
              <a:defRPr spc="300"/>
            </a:lvl4pPr>
            <a:lvl5pPr marL="2268220" indent="-252095">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533548" y="670677"/>
            <a:ext cx="9619643" cy="777827"/>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533548" y="1642961"/>
            <a:ext cx="9619643" cy="5246362"/>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536705" y="6960756"/>
            <a:ext cx="2367815" cy="349228"/>
          </a:xfrm>
          <a:prstGeom prst="rect">
            <a:avLst/>
          </a:prstGeom>
        </p:spPr>
        <p:txBody>
          <a:bodyPr vert="horz" lIns="91440" tIns="45720" rIns="91440" bIns="45720" rtlCol="0" anchor="ctr">
            <a:normAutofit/>
          </a:bodyPr>
          <a:lstStyle>
            <a:lvl1pPr algn="l">
              <a:defRPr sz="11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609602" y="6960756"/>
            <a:ext cx="3472795" cy="349228"/>
          </a:xfrm>
          <a:prstGeom prst="rect">
            <a:avLst/>
          </a:prstGeom>
        </p:spPr>
        <p:txBody>
          <a:bodyPr vert="horz" lIns="91440" tIns="45720" rIns="91440" bIns="45720" rtlCol="0" anchor="ctr">
            <a:normAutofit/>
          </a:bodyPr>
          <a:lstStyle>
            <a:lvl1pPr algn="ctr">
              <a:defRPr sz="11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7785375" y="6960756"/>
            <a:ext cx="2367815" cy="349228"/>
          </a:xfrm>
          <a:prstGeom prst="rect">
            <a:avLst/>
          </a:prstGeom>
        </p:spPr>
        <p:txBody>
          <a:bodyPr vert="horz" lIns="91440" tIns="45720" rIns="91440" bIns="45720" rtlCol="0" anchor="ctr">
            <a:normAutofit/>
          </a:bodyPr>
          <a:lstStyle>
            <a:lvl1pPr algn="r">
              <a:defRPr sz="11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007745" rtl="0" eaLnBrk="1" fontAlgn="auto" latinLnBrk="0" hangingPunct="1">
        <a:lnSpc>
          <a:spcPct val="100000"/>
        </a:lnSpc>
        <a:spcBef>
          <a:spcPct val="0"/>
        </a:spcBef>
        <a:buNone/>
        <a:defRPr sz="3970" b="1" u="none" strike="noStrike" kern="1200" cap="none" spc="300" normalizeH="0" baseline="0">
          <a:solidFill>
            <a:schemeClr val="tx1">
              <a:lumMod val="85000"/>
              <a:lumOff val="15000"/>
            </a:schemeClr>
          </a:solidFill>
          <a:uFillTx/>
          <a:latin typeface="+mj-lt"/>
          <a:ea typeface="+mj-ea"/>
          <a:cs typeface="+mj-cs"/>
        </a:defRPr>
      </a:lvl1pPr>
    </p:titleStyle>
    <p:bodyStyle>
      <a:lvl1pPr marL="252095" indent="-252095" algn="l" defTabSz="1007745" rtl="0" eaLnBrk="1" fontAlgn="auto" latinLnBrk="0" hangingPunct="1">
        <a:lnSpc>
          <a:spcPct val="130000"/>
        </a:lnSpc>
        <a:spcBef>
          <a:spcPts val="0"/>
        </a:spcBef>
        <a:spcAft>
          <a:spcPts val="1000"/>
        </a:spcAft>
        <a:buFont typeface="Arial" panose="020B0604020202020204" pitchFamily="34" charset="0"/>
        <a:buChar char="●"/>
        <a:defRPr sz="1985" u="none" strike="noStrike" kern="1200" cap="none" spc="150" normalizeH="0" baseline="0">
          <a:solidFill>
            <a:schemeClr val="tx1">
              <a:lumMod val="65000"/>
              <a:lumOff val="35000"/>
            </a:schemeClr>
          </a:solidFill>
          <a:uFillTx/>
          <a:latin typeface="+mn-lt"/>
          <a:ea typeface="+mn-ea"/>
          <a:cs typeface="+mn-cs"/>
        </a:defRPr>
      </a:lvl1pPr>
      <a:lvl2pPr marL="756285" indent="-252095" algn="l" defTabSz="1007745" rtl="0" eaLnBrk="1" fontAlgn="auto" latinLnBrk="0" hangingPunct="1">
        <a:lnSpc>
          <a:spcPct val="120000"/>
        </a:lnSpc>
        <a:spcBef>
          <a:spcPts val="0"/>
        </a:spcBef>
        <a:spcAft>
          <a:spcPts val="600"/>
        </a:spcAft>
        <a:buFont typeface="Arial" panose="020B0604020202020204" pitchFamily="34" charset="0"/>
        <a:buChar char="●"/>
        <a:tabLst>
          <a:tab pos="1774190" algn="l"/>
          <a:tab pos="1774190" algn="l"/>
          <a:tab pos="1774190" algn="l"/>
          <a:tab pos="1774190" algn="l"/>
        </a:tabLst>
        <a:defRPr sz="1765" u="none" strike="noStrike" kern="1200" cap="none" spc="150" normalizeH="0" baseline="0">
          <a:solidFill>
            <a:schemeClr val="tx1">
              <a:lumMod val="65000"/>
              <a:lumOff val="35000"/>
            </a:schemeClr>
          </a:solidFill>
          <a:uFillTx/>
          <a:latin typeface="+mn-lt"/>
          <a:ea typeface="+mn-ea"/>
          <a:cs typeface="+mn-cs"/>
        </a:defRPr>
      </a:lvl2pPr>
      <a:lvl3pPr marL="1259840" indent="-252095" algn="l" defTabSz="1007745" rtl="0" eaLnBrk="1" fontAlgn="auto" latinLnBrk="0" hangingPunct="1">
        <a:lnSpc>
          <a:spcPct val="120000"/>
        </a:lnSpc>
        <a:spcBef>
          <a:spcPts val="0"/>
        </a:spcBef>
        <a:spcAft>
          <a:spcPts val="600"/>
        </a:spcAft>
        <a:buFont typeface="Arial" panose="020B0604020202020204" pitchFamily="34" charset="0"/>
        <a:buChar char="●"/>
        <a:defRPr sz="1765" u="none" strike="noStrike" kern="1200" cap="none" spc="150" normalizeH="0" baseline="0">
          <a:solidFill>
            <a:schemeClr val="tx1">
              <a:lumMod val="65000"/>
              <a:lumOff val="35000"/>
            </a:schemeClr>
          </a:solidFill>
          <a:uFillTx/>
          <a:latin typeface="+mn-lt"/>
          <a:ea typeface="+mn-ea"/>
          <a:cs typeface="+mn-cs"/>
        </a:defRPr>
      </a:lvl3pPr>
      <a:lvl4pPr marL="1764030" indent="-252095" algn="l" defTabSz="1007745" rtl="0" eaLnBrk="1" fontAlgn="auto" latinLnBrk="0" hangingPunct="1">
        <a:lnSpc>
          <a:spcPct val="120000"/>
        </a:lnSpc>
        <a:spcBef>
          <a:spcPts val="0"/>
        </a:spcBef>
        <a:spcAft>
          <a:spcPts val="300"/>
        </a:spcAft>
        <a:buFont typeface="Wingdings" panose="05000000000000000000" charset="0"/>
        <a:buChar char=""/>
        <a:defRPr sz="1545" u="none" strike="noStrike" kern="1200" cap="none" spc="150" normalizeH="0" baseline="0">
          <a:solidFill>
            <a:schemeClr val="tx1">
              <a:lumMod val="65000"/>
              <a:lumOff val="35000"/>
            </a:schemeClr>
          </a:solidFill>
          <a:uFillTx/>
          <a:latin typeface="+mn-lt"/>
          <a:ea typeface="+mn-ea"/>
          <a:cs typeface="+mn-cs"/>
        </a:defRPr>
      </a:lvl4pPr>
      <a:lvl5pPr marL="2268220" indent="-252095" algn="l" defTabSz="1007745" rtl="0" eaLnBrk="1" fontAlgn="auto" latinLnBrk="0" hangingPunct="1">
        <a:lnSpc>
          <a:spcPct val="120000"/>
        </a:lnSpc>
        <a:spcBef>
          <a:spcPts val="0"/>
        </a:spcBef>
        <a:spcAft>
          <a:spcPts val="300"/>
        </a:spcAft>
        <a:buFont typeface="Arial" panose="020B0604020202020204" pitchFamily="34" charset="0"/>
        <a:buChar char="•"/>
        <a:defRPr sz="1545" u="none" strike="noStrike" kern="1200" cap="none" spc="150" normalizeH="0" baseline="0">
          <a:solidFill>
            <a:schemeClr val="tx1">
              <a:lumMod val="65000"/>
              <a:lumOff val="35000"/>
            </a:schemeClr>
          </a:solidFill>
          <a:uFillTx/>
          <a:latin typeface="+mn-lt"/>
          <a:ea typeface="+mn-ea"/>
          <a:cs typeface="+mn-cs"/>
        </a:defRPr>
      </a:lvl5pPr>
      <a:lvl6pPr marL="2771775" indent="-252095" algn="l" defTabSz="1007745"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6pPr>
      <a:lvl7pPr marL="3275965" indent="-252095" algn="l" defTabSz="1007745"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7pPr>
      <a:lvl8pPr marL="3780155" indent="-252095" algn="l" defTabSz="1007745"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8pPr>
      <a:lvl9pPr marL="4283710" indent="-252095" algn="l" defTabSz="1007745"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9pPr>
    </p:bodyStyle>
    <p:otherStyle>
      <a:defPPr>
        <a:defRPr lang="zh-CN"/>
      </a:defPPr>
      <a:lvl1pPr marL="0" algn="l" defTabSz="1007745" rtl="0" eaLnBrk="1" latinLnBrk="0" hangingPunct="1">
        <a:defRPr sz="1985" kern="1200">
          <a:solidFill>
            <a:schemeClr val="tx1"/>
          </a:solidFill>
          <a:latin typeface="+mn-lt"/>
          <a:ea typeface="+mn-ea"/>
          <a:cs typeface="+mn-cs"/>
        </a:defRPr>
      </a:lvl1pPr>
      <a:lvl2pPr marL="504190" algn="l" defTabSz="1007745" rtl="0" eaLnBrk="1" latinLnBrk="0" hangingPunct="1">
        <a:defRPr sz="1985" kern="1200">
          <a:solidFill>
            <a:schemeClr val="tx1"/>
          </a:solidFill>
          <a:latin typeface="+mn-lt"/>
          <a:ea typeface="+mn-ea"/>
          <a:cs typeface="+mn-cs"/>
        </a:defRPr>
      </a:lvl2pPr>
      <a:lvl3pPr marL="1007745" algn="l" defTabSz="1007745" rtl="0" eaLnBrk="1" latinLnBrk="0" hangingPunct="1">
        <a:defRPr sz="1985" kern="1200">
          <a:solidFill>
            <a:schemeClr val="tx1"/>
          </a:solidFill>
          <a:latin typeface="+mn-lt"/>
          <a:ea typeface="+mn-ea"/>
          <a:cs typeface="+mn-cs"/>
        </a:defRPr>
      </a:lvl3pPr>
      <a:lvl4pPr marL="1511935" algn="l" defTabSz="1007745" rtl="0" eaLnBrk="1" latinLnBrk="0" hangingPunct="1">
        <a:defRPr sz="1985" kern="1200">
          <a:solidFill>
            <a:schemeClr val="tx1"/>
          </a:solidFill>
          <a:latin typeface="+mn-lt"/>
          <a:ea typeface="+mn-ea"/>
          <a:cs typeface="+mn-cs"/>
        </a:defRPr>
      </a:lvl4pPr>
      <a:lvl5pPr marL="2016125" algn="l" defTabSz="1007745" rtl="0" eaLnBrk="1" latinLnBrk="0" hangingPunct="1">
        <a:defRPr sz="1985" kern="1200">
          <a:solidFill>
            <a:schemeClr val="tx1"/>
          </a:solidFill>
          <a:latin typeface="+mn-lt"/>
          <a:ea typeface="+mn-ea"/>
          <a:cs typeface="+mn-cs"/>
        </a:defRPr>
      </a:lvl5pPr>
      <a:lvl6pPr marL="2520315" algn="l" defTabSz="1007745" rtl="0" eaLnBrk="1" latinLnBrk="0" hangingPunct="1">
        <a:defRPr sz="1985" kern="1200">
          <a:solidFill>
            <a:schemeClr val="tx1"/>
          </a:solidFill>
          <a:latin typeface="+mn-lt"/>
          <a:ea typeface="+mn-ea"/>
          <a:cs typeface="+mn-cs"/>
        </a:defRPr>
      </a:lvl6pPr>
      <a:lvl7pPr marL="3023870" algn="l" defTabSz="1007745" rtl="0" eaLnBrk="1" latinLnBrk="0" hangingPunct="1">
        <a:defRPr sz="1985" kern="1200">
          <a:solidFill>
            <a:schemeClr val="tx1"/>
          </a:solidFill>
          <a:latin typeface="+mn-lt"/>
          <a:ea typeface="+mn-ea"/>
          <a:cs typeface="+mn-cs"/>
        </a:defRPr>
      </a:lvl7pPr>
      <a:lvl8pPr marL="3528060" algn="l" defTabSz="1007745" rtl="0" eaLnBrk="1" latinLnBrk="0" hangingPunct="1">
        <a:defRPr sz="1985" kern="1200">
          <a:solidFill>
            <a:schemeClr val="tx1"/>
          </a:solidFill>
          <a:latin typeface="+mn-lt"/>
          <a:ea typeface="+mn-ea"/>
          <a:cs typeface="+mn-cs"/>
        </a:defRPr>
      </a:lvl8pPr>
      <a:lvl9pPr marL="4032250" algn="l" defTabSz="1007745" rtl="0"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0" Type="http://schemas.openxmlformats.org/officeDocument/2006/relationships/slideLayout" Target="../slideLayouts/slideLayout7.xml"/><Relationship Id="rId7" Type="http://schemas.openxmlformats.org/officeDocument/2006/relationships/image" Target="../media/image1.jpeg"/><Relationship Id="rId69" Type="http://schemas.openxmlformats.org/officeDocument/2006/relationships/tags" Target="../tags/tag128.xml"/><Relationship Id="rId68" Type="http://schemas.openxmlformats.org/officeDocument/2006/relationships/tags" Target="../tags/tag127.xml"/><Relationship Id="rId67" Type="http://schemas.openxmlformats.org/officeDocument/2006/relationships/tags" Target="../tags/tag126.xml"/><Relationship Id="rId66" Type="http://schemas.openxmlformats.org/officeDocument/2006/relationships/tags" Target="../tags/tag125.xml"/><Relationship Id="rId65" Type="http://schemas.openxmlformats.org/officeDocument/2006/relationships/tags" Target="../tags/tag124.xml"/><Relationship Id="rId64" Type="http://schemas.openxmlformats.org/officeDocument/2006/relationships/tags" Target="../tags/tag123.xml"/><Relationship Id="rId63" Type="http://schemas.openxmlformats.org/officeDocument/2006/relationships/tags" Target="../tags/tag122.xml"/><Relationship Id="rId62" Type="http://schemas.openxmlformats.org/officeDocument/2006/relationships/tags" Target="../tags/tag121.xml"/><Relationship Id="rId61" Type="http://schemas.openxmlformats.org/officeDocument/2006/relationships/tags" Target="../tags/tag120.xml"/><Relationship Id="rId60" Type="http://schemas.openxmlformats.org/officeDocument/2006/relationships/tags" Target="../tags/tag119.xml"/><Relationship Id="rId6" Type="http://schemas.openxmlformats.org/officeDocument/2006/relationships/tags" Target="../tags/tag68.xml"/><Relationship Id="rId59" Type="http://schemas.openxmlformats.org/officeDocument/2006/relationships/tags" Target="../tags/tag118.xml"/><Relationship Id="rId58" Type="http://schemas.openxmlformats.org/officeDocument/2006/relationships/tags" Target="../tags/tag117.xml"/><Relationship Id="rId57" Type="http://schemas.openxmlformats.org/officeDocument/2006/relationships/tags" Target="../tags/tag116.xml"/><Relationship Id="rId56" Type="http://schemas.openxmlformats.org/officeDocument/2006/relationships/tags" Target="../tags/tag115.xml"/><Relationship Id="rId55" Type="http://schemas.openxmlformats.org/officeDocument/2006/relationships/tags" Target="../tags/tag114.xml"/><Relationship Id="rId54" Type="http://schemas.openxmlformats.org/officeDocument/2006/relationships/tags" Target="../tags/tag113.xml"/><Relationship Id="rId53" Type="http://schemas.openxmlformats.org/officeDocument/2006/relationships/tags" Target="../tags/tag112.xml"/><Relationship Id="rId52" Type="http://schemas.openxmlformats.org/officeDocument/2006/relationships/tags" Target="../tags/tag111.xml"/><Relationship Id="rId51" Type="http://schemas.openxmlformats.org/officeDocument/2006/relationships/tags" Target="../tags/tag110.xml"/><Relationship Id="rId50" Type="http://schemas.openxmlformats.org/officeDocument/2006/relationships/tags" Target="../tags/tag109.xml"/><Relationship Id="rId5" Type="http://schemas.openxmlformats.org/officeDocument/2006/relationships/tags" Target="../tags/tag67.xml"/><Relationship Id="rId49" Type="http://schemas.openxmlformats.org/officeDocument/2006/relationships/tags" Target="../tags/tag108.xml"/><Relationship Id="rId48" Type="http://schemas.openxmlformats.org/officeDocument/2006/relationships/tags" Target="../tags/tag107.xml"/><Relationship Id="rId47" Type="http://schemas.openxmlformats.org/officeDocument/2006/relationships/tags" Target="../tags/tag106.xml"/><Relationship Id="rId46" Type="http://schemas.openxmlformats.org/officeDocument/2006/relationships/tags" Target="../tags/tag105.xml"/><Relationship Id="rId45" Type="http://schemas.openxmlformats.org/officeDocument/2006/relationships/tags" Target="../tags/tag104.xml"/><Relationship Id="rId44" Type="http://schemas.openxmlformats.org/officeDocument/2006/relationships/tags" Target="../tags/tag103.xml"/><Relationship Id="rId43" Type="http://schemas.openxmlformats.org/officeDocument/2006/relationships/tags" Target="../tags/tag102.xml"/><Relationship Id="rId42" Type="http://schemas.openxmlformats.org/officeDocument/2006/relationships/tags" Target="../tags/tag101.xml"/><Relationship Id="rId41" Type="http://schemas.openxmlformats.org/officeDocument/2006/relationships/tags" Target="../tags/tag100.xml"/><Relationship Id="rId40" Type="http://schemas.openxmlformats.org/officeDocument/2006/relationships/tags" Target="../tags/tag99.xml"/><Relationship Id="rId4" Type="http://schemas.openxmlformats.org/officeDocument/2006/relationships/tags" Target="../tags/tag66.xml"/><Relationship Id="rId39" Type="http://schemas.openxmlformats.org/officeDocument/2006/relationships/tags" Target="../tags/tag98.xml"/><Relationship Id="rId38" Type="http://schemas.openxmlformats.org/officeDocument/2006/relationships/tags" Target="../tags/tag97.xml"/><Relationship Id="rId37" Type="http://schemas.openxmlformats.org/officeDocument/2006/relationships/tags" Target="../tags/tag96.xml"/><Relationship Id="rId36" Type="http://schemas.openxmlformats.org/officeDocument/2006/relationships/tags" Target="../tags/tag95.xml"/><Relationship Id="rId35" Type="http://schemas.openxmlformats.org/officeDocument/2006/relationships/tags" Target="../tags/tag94.xml"/><Relationship Id="rId34" Type="http://schemas.openxmlformats.org/officeDocument/2006/relationships/tags" Target="../tags/tag93.xml"/><Relationship Id="rId33" Type="http://schemas.openxmlformats.org/officeDocument/2006/relationships/tags" Target="../tags/tag92.xml"/><Relationship Id="rId32" Type="http://schemas.openxmlformats.org/officeDocument/2006/relationships/tags" Target="../tags/tag91.xml"/><Relationship Id="rId31" Type="http://schemas.openxmlformats.org/officeDocument/2006/relationships/tags" Target="../tags/tag90.xml"/><Relationship Id="rId30" Type="http://schemas.openxmlformats.org/officeDocument/2006/relationships/tags" Target="../tags/tag89.xml"/><Relationship Id="rId3" Type="http://schemas.openxmlformats.org/officeDocument/2006/relationships/tags" Target="../tags/tag65.xml"/><Relationship Id="rId29" Type="http://schemas.openxmlformats.org/officeDocument/2006/relationships/tags" Target="../tags/tag88.xml"/><Relationship Id="rId28" Type="http://schemas.openxmlformats.org/officeDocument/2006/relationships/tags" Target="../tags/tag87.xml"/><Relationship Id="rId27" Type="http://schemas.openxmlformats.org/officeDocument/2006/relationships/tags" Target="../tags/tag86.xml"/><Relationship Id="rId26" Type="http://schemas.openxmlformats.org/officeDocument/2006/relationships/tags" Target="../tags/tag85.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4.xml"/><Relationship Id="rId19" Type="http://schemas.openxmlformats.org/officeDocument/2006/relationships/tags" Target="../tags/tag78.xml"/><Relationship Id="rId18" Type="http://schemas.openxmlformats.org/officeDocument/2006/relationships/tags" Target="../tags/tag77.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image" Target="../media/image3.jpeg"/><Relationship Id="rId11" Type="http://schemas.openxmlformats.org/officeDocument/2006/relationships/tags" Target="../tags/tag71.xml"/><Relationship Id="rId10" Type="http://schemas.openxmlformats.org/officeDocument/2006/relationships/image" Target="../media/image2.png"/><Relationship Id="rId1" Type="http://schemas.openxmlformats.org/officeDocument/2006/relationships/tags" Target="../tags/tag63.xml"/></Relationships>
</file>

<file path=ppt/slides/_rels/slide2.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0" Type="http://schemas.openxmlformats.org/officeDocument/2006/relationships/notesSlide" Target="../notesSlides/notesSlide1.xml"/><Relationship Id="rId3" Type="http://schemas.openxmlformats.org/officeDocument/2006/relationships/image" Target="../media/image5.jpeg"/><Relationship Id="rId29" Type="http://schemas.openxmlformats.org/officeDocument/2006/relationships/slideLayout" Target="../slideLayouts/slideLayout7.xml"/><Relationship Id="rId28" Type="http://schemas.openxmlformats.org/officeDocument/2006/relationships/tags" Target="../tags/tag151.xml"/><Relationship Id="rId27" Type="http://schemas.openxmlformats.org/officeDocument/2006/relationships/tags" Target="../tags/tag150.xml"/><Relationship Id="rId26" Type="http://schemas.openxmlformats.org/officeDocument/2006/relationships/tags" Target="../tags/tag149.xml"/><Relationship Id="rId25" Type="http://schemas.openxmlformats.org/officeDocument/2006/relationships/tags" Target="../tags/tag148.xml"/><Relationship Id="rId24" Type="http://schemas.openxmlformats.org/officeDocument/2006/relationships/tags" Target="../tags/tag147.xml"/><Relationship Id="rId23" Type="http://schemas.openxmlformats.org/officeDocument/2006/relationships/tags" Target="../tags/tag146.xml"/><Relationship Id="rId22" Type="http://schemas.openxmlformats.org/officeDocument/2006/relationships/tags" Target="../tags/tag145.xml"/><Relationship Id="rId21" Type="http://schemas.openxmlformats.org/officeDocument/2006/relationships/tags" Target="../tags/tag144.xml"/><Relationship Id="rId20" Type="http://schemas.openxmlformats.org/officeDocument/2006/relationships/tags" Target="../tags/tag143.xml"/><Relationship Id="rId2" Type="http://schemas.openxmlformats.org/officeDocument/2006/relationships/image" Target="../media/image4.jpeg"/><Relationship Id="rId19" Type="http://schemas.openxmlformats.org/officeDocument/2006/relationships/tags" Target="../tags/tag142.xml"/><Relationship Id="rId18" Type="http://schemas.openxmlformats.org/officeDocument/2006/relationships/tags" Target="../tags/tag141.xml"/><Relationship Id="rId17" Type="http://schemas.openxmlformats.org/officeDocument/2006/relationships/tags" Target="../tags/tag140.xml"/><Relationship Id="rId16" Type="http://schemas.openxmlformats.org/officeDocument/2006/relationships/image" Target="../media/image3.jpeg"/><Relationship Id="rId15" Type="http://schemas.openxmlformats.org/officeDocument/2006/relationships/tags" Target="../tags/tag139.xml"/><Relationship Id="rId14" Type="http://schemas.openxmlformats.org/officeDocument/2006/relationships/image" Target="../media/image7.jpeg"/><Relationship Id="rId13" Type="http://schemas.openxmlformats.org/officeDocument/2006/relationships/tags" Target="../tags/tag138.xml"/><Relationship Id="rId12" Type="http://schemas.openxmlformats.org/officeDocument/2006/relationships/image" Target="../media/image6.jpeg"/><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tags" Target="../tags/tag129.xml"/></Relationships>
</file>

<file path=ppt/slides/_rels/slide3.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image" Target="../media/image3.jpeg"/><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image" Target="../media/image8.jpeg"/><Relationship Id="rId35" Type="http://schemas.openxmlformats.org/officeDocument/2006/relationships/notesSlide" Target="../notesSlides/notesSlide2.xml"/><Relationship Id="rId34" Type="http://schemas.openxmlformats.org/officeDocument/2006/relationships/slideLayout" Target="../slideLayouts/slideLayout7.xml"/><Relationship Id="rId33" Type="http://schemas.openxmlformats.org/officeDocument/2006/relationships/tags" Target="../tags/tag179.xml"/><Relationship Id="rId32" Type="http://schemas.openxmlformats.org/officeDocument/2006/relationships/tags" Target="../tags/tag178.xml"/><Relationship Id="rId31" Type="http://schemas.openxmlformats.org/officeDocument/2006/relationships/image" Target="../media/image11.png"/><Relationship Id="rId30" Type="http://schemas.openxmlformats.org/officeDocument/2006/relationships/tags" Target="../tags/tag177.xml"/><Relationship Id="rId3" Type="http://schemas.openxmlformats.org/officeDocument/2006/relationships/tags" Target="../tags/tag154.xml"/><Relationship Id="rId29" Type="http://schemas.openxmlformats.org/officeDocument/2006/relationships/tags" Target="../tags/tag176.xml"/><Relationship Id="rId28" Type="http://schemas.openxmlformats.org/officeDocument/2006/relationships/tags" Target="../tags/tag175.xml"/><Relationship Id="rId27" Type="http://schemas.openxmlformats.org/officeDocument/2006/relationships/image" Target="../media/image10.jpeg"/><Relationship Id="rId26" Type="http://schemas.openxmlformats.org/officeDocument/2006/relationships/tags" Target="../tags/tag174.xml"/><Relationship Id="rId25" Type="http://schemas.openxmlformats.org/officeDocument/2006/relationships/tags" Target="../tags/tag173.xml"/><Relationship Id="rId24" Type="http://schemas.openxmlformats.org/officeDocument/2006/relationships/tags" Target="../tags/tag172.xml"/><Relationship Id="rId23" Type="http://schemas.openxmlformats.org/officeDocument/2006/relationships/tags" Target="../tags/tag171.xml"/><Relationship Id="rId22" Type="http://schemas.openxmlformats.org/officeDocument/2006/relationships/tags" Target="../tags/tag170.xml"/><Relationship Id="rId21" Type="http://schemas.openxmlformats.org/officeDocument/2006/relationships/tags" Target="../tags/tag169.xml"/><Relationship Id="rId20" Type="http://schemas.openxmlformats.org/officeDocument/2006/relationships/tags" Target="../tags/tag168.xml"/><Relationship Id="rId2" Type="http://schemas.openxmlformats.org/officeDocument/2006/relationships/tags" Target="../tags/tag153.xml"/><Relationship Id="rId19" Type="http://schemas.openxmlformats.org/officeDocument/2006/relationships/tags" Target="../tags/tag167.xml"/><Relationship Id="rId18" Type="http://schemas.openxmlformats.org/officeDocument/2006/relationships/tags" Target="../tags/tag166.xml"/><Relationship Id="rId17" Type="http://schemas.openxmlformats.org/officeDocument/2006/relationships/tags" Target="../tags/tag165.xml"/><Relationship Id="rId16" Type="http://schemas.openxmlformats.org/officeDocument/2006/relationships/tags" Target="../tags/tag164.xml"/><Relationship Id="rId15" Type="http://schemas.openxmlformats.org/officeDocument/2006/relationships/tags" Target="../tags/tag163.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image" Target="../media/image9.jpeg"/><Relationship Id="rId10" Type="http://schemas.openxmlformats.org/officeDocument/2006/relationships/tags" Target="../tags/tag159.xml"/><Relationship Id="rId1" Type="http://schemas.openxmlformats.org/officeDocument/2006/relationships/tags" Target="../tags/tag152.xml"/></Relationships>
</file>

<file path=ppt/slides/_rels/slide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image" Target="../media/image15.jpeg"/><Relationship Id="rId6" Type="http://schemas.openxmlformats.org/officeDocument/2006/relationships/tags" Target="../tags/tag182.xml"/><Relationship Id="rId5" Type="http://schemas.openxmlformats.org/officeDocument/2006/relationships/image" Target="../media/image14.png"/><Relationship Id="rId4" Type="http://schemas.openxmlformats.org/officeDocument/2006/relationships/tags" Target="../tags/tag181.xml"/><Relationship Id="rId3" Type="http://schemas.openxmlformats.org/officeDocument/2006/relationships/image" Target="../media/image13.jpeg"/><Relationship Id="rId25" Type="http://schemas.openxmlformats.org/officeDocument/2006/relationships/notesSlide" Target="../notesSlides/notesSlide3.xml"/><Relationship Id="rId24" Type="http://schemas.openxmlformats.org/officeDocument/2006/relationships/slideLayout" Target="../slideLayouts/slideLayout7.xml"/><Relationship Id="rId23" Type="http://schemas.openxmlformats.org/officeDocument/2006/relationships/tags" Target="../tags/tag197.xml"/><Relationship Id="rId22" Type="http://schemas.openxmlformats.org/officeDocument/2006/relationships/tags" Target="../tags/tag196.xml"/><Relationship Id="rId21" Type="http://schemas.openxmlformats.org/officeDocument/2006/relationships/tags" Target="../tags/tag195.xml"/><Relationship Id="rId20" Type="http://schemas.openxmlformats.org/officeDocument/2006/relationships/tags" Target="../tags/tag194.xml"/><Relationship Id="rId2" Type="http://schemas.openxmlformats.org/officeDocument/2006/relationships/image" Target="../media/image12.jpeg"/><Relationship Id="rId19" Type="http://schemas.openxmlformats.org/officeDocument/2006/relationships/tags" Target="../tags/tag193.xml"/><Relationship Id="rId18" Type="http://schemas.openxmlformats.org/officeDocument/2006/relationships/tags" Target="../tags/tag192.xml"/><Relationship Id="rId17" Type="http://schemas.openxmlformats.org/officeDocument/2006/relationships/tags" Target="../tags/tag191.xml"/><Relationship Id="rId16" Type="http://schemas.openxmlformats.org/officeDocument/2006/relationships/image" Target="../media/image3.jpeg"/><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80.xml"/></Relationships>
</file>

<file path=ppt/slides/_rels/slide5.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203.xml"/><Relationship Id="rId7" Type="http://schemas.openxmlformats.org/officeDocument/2006/relationships/image" Target="../media/image3.jpeg"/><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image" Target="../media/image14.png"/><Relationship Id="rId24" Type="http://schemas.openxmlformats.org/officeDocument/2006/relationships/notesSlide" Target="../notesSlides/notesSlide4.xml"/><Relationship Id="rId23" Type="http://schemas.openxmlformats.org/officeDocument/2006/relationships/slideLayout" Target="../slideLayouts/slideLayout7.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tags" Target="../tags/tag212.xml"/><Relationship Id="rId2" Type="http://schemas.openxmlformats.org/officeDocument/2006/relationships/tags" Target="../tags/tag199.xml"/><Relationship Id="rId19" Type="http://schemas.openxmlformats.org/officeDocument/2006/relationships/tags" Target="../tags/tag211.xml"/><Relationship Id="rId18" Type="http://schemas.openxmlformats.org/officeDocument/2006/relationships/tags" Target="../tags/tag210.xml"/><Relationship Id="rId17" Type="http://schemas.openxmlformats.org/officeDocument/2006/relationships/tags" Target="../tags/tag209.xml"/><Relationship Id="rId16" Type="http://schemas.openxmlformats.org/officeDocument/2006/relationships/tags" Target="../tags/tag20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image" Target="../media/image18.jpeg"/><Relationship Id="rId10" Type="http://schemas.openxmlformats.org/officeDocument/2006/relationships/image" Target="../media/image17.jpeg"/><Relationship Id="rId1" Type="http://schemas.openxmlformats.org/officeDocument/2006/relationships/tags" Target="../tags/tag1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3" name="表格 92"/>
          <p:cNvGraphicFramePr>
            <a:graphicFrameLocks noGrp="1"/>
          </p:cNvGraphicFramePr>
          <p:nvPr>
            <p:custDataLst>
              <p:tags r:id="rId1"/>
            </p:custDataLst>
          </p:nvPr>
        </p:nvGraphicFramePr>
        <p:xfrm>
          <a:off x="686340" y="3174"/>
          <a:ext cx="9339580" cy="7519670"/>
        </p:xfrm>
        <a:graphic>
          <a:graphicData uri="http://schemas.openxmlformats.org/drawingml/2006/table">
            <a:tbl>
              <a:tblPr>
                <a:tableStyleId>{5C22544A-7EE6-4342-B048-85BDC9FD1C3A}</a:tableStyleId>
              </a:tblPr>
              <a:tblGrid>
                <a:gridCol w="3822065"/>
                <a:gridCol w="1008380"/>
                <a:gridCol w="4509135"/>
              </a:tblGrid>
              <a:tr h="825500">
                <a:tc gridSpan="3">
                  <a:txBody>
                    <a:bodyPr/>
                    <a:p>
                      <a:pPr algn="ctr" fontAlgn="ctr"/>
                      <a:r>
                        <a:rPr lang="zh-CN" altLang="en-US" sz="2000" b="1" u="none" strike="noStrike" dirty="0">
                          <a:solidFill>
                            <a:schemeClr val="bg1"/>
                          </a:solidFill>
                          <a:effectLst/>
                          <a:latin typeface="黑体" panose="02010609060101010101" pitchFamily="49" charset="-122"/>
                          <a:ea typeface="黑体" panose="02010609060101010101" pitchFamily="49" charset="-122"/>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a:t>
                      </a:r>
                      <a:r>
                        <a:rPr lang="zh-CN" altLang="en-US" sz="2000" b="1" dirty="0">
                          <a:solidFill>
                            <a:schemeClr val="bg1"/>
                          </a:solidFill>
                          <a:effectLst/>
                          <a:latin typeface="黑体" panose="02010609060101010101" pitchFamily="49" charset="-122"/>
                          <a:ea typeface="黑体" panose="02010609060101010101" pitchFamily="49" charset="-122"/>
                          <a:sym typeface="+mn-ea"/>
                        </a:rPr>
                        <a:t>东片区</a:t>
                      </a:r>
                      <a:r>
                        <a:rPr lang="zh-CN" altLang="en-US" sz="2000" b="1" u="none" strike="noStrike" dirty="0">
                          <a:solidFill>
                            <a:schemeClr val="bg1"/>
                          </a:solidFill>
                          <a:effectLst/>
                          <a:latin typeface="黑体" panose="02010609060101010101" pitchFamily="49" charset="-122"/>
                          <a:ea typeface="黑体" panose="02010609060101010101" pitchFamily="49" charset="-122"/>
                        </a:rPr>
                        <a:t>成片连片加装电梯设计方案公布</a:t>
                      </a:r>
                      <a:endParaRPr lang="zh-CN" altLang="en-US" sz="2000" b="1" u="none" strike="noStrike" dirty="0">
                        <a:solidFill>
                          <a:schemeClr val="bg1"/>
                        </a:solidFill>
                        <a:effectLst/>
                        <a:latin typeface="黑体" panose="02010609060101010101" pitchFamily="49" charset="-122"/>
                        <a:ea typeface="黑体" panose="02010609060101010101" pitchFamily="49" charset="-122"/>
                      </a:endParaRPr>
                    </a:p>
                  </a:txBody>
                  <a:tcPr marL="6296" marR="6296" marT="62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r>
              <a:tr h="5327015">
                <a:tc rowSpan="2">
                  <a:txBody>
                    <a:bodyPr/>
                    <a:p>
                      <a:pPr algn="ctr" fontAlgn="ctr"/>
                      <a:r>
                        <a:rPr lang="zh-CN" altLang="en-US" sz="700" u="none" strike="noStrike" dirty="0">
                          <a:effectLst/>
                          <a:latin typeface="微软雅黑" panose="020B0503020204020204" charset="-122"/>
                          <a:ea typeface="微软雅黑" panose="020B0503020204020204" charset="-122"/>
                        </a:rPr>
                        <a:t>　</a:t>
                      </a:r>
                      <a:endParaRPr lang="zh-CN" altLang="en-US" sz="700" b="0" i="0" u="none" strike="noStrike" dirty="0">
                        <a:solidFill>
                          <a:srgbClr val="000000"/>
                        </a:solidFill>
                        <a:effectLst/>
                        <a:latin typeface="微软雅黑" panose="020B0503020204020204" charset="-122"/>
                        <a:ea typeface="微软雅黑" panose="020B0503020204020204" charset="-122"/>
                      </a:endParaRPr>
                    </a:p>
                    <a:p>
                      <a:pPr algn="ctr" fontAlgn="ctr"/>
                      <a:r>
                        <a:rPr lang="zh-CN" altLang="en-US" sz="700" u="none" strike="noStrike" dirty="0">
                          <a:effectLst/>
                          <a:latin typeface="微软雅黑" panose="020B0503020204020204" charset="-122"/>
                          <a:ea typeface="微软雅黑" panose="020B0503020204020204" charset="-122"/>
                        </a:rPr>
                        <a:t>　</a:t>
                      </a: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6296" marR="6296" marT="62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DA"/>
                    </a:solidFill>
                  </a:tcPr>
                </a:tc>
                <a:tc gridSpan="2">
                  <a:txBody>
                    <a:bodyPr/>
                    <a:p>
                      <a:pPr algn="ctr" fontAlgn="ct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6296" marR="6296" marT="62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67155">
                <a:tc vMerge="1">
                  <a:tcPr/>
                </a:tc>
                <a:tc>
                  <a:txBody>
                    <a:bodyPr/>
                    <a:p>
                      <a:pPr algn="ctr" fontAlgn="ct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6296" marR="6296" marT="62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algn="ctr" fontAlgn="ctr"/>
                      <a:endParaRPr lang="zh-CN" altLang="en-US" sz="700" b="0" i="0" u="none" strike="noStrike" dirty="0">
                        <a:solidFill>
                          <a:srgbClr val="000000"/>
                        </a:solidFill>
                        <a:effectLst/>
                        <a:latin typeface="微软雅黑" panose="020B0503020204020204" charset="-122"/>
                        <a:ea typeface="微软雅黑" panose="020B0503020204020204" charset="-122"/>
                      </a:endParaRPr>
                    </a:p>
                  </a:txBody>
                  <a:tcPr marL="6296" marR="6296" marT="62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29" name="TextBox 31"/>
          <p:cNvSpPr txBox="1"/>
          <p:nvPr/>
        </p:nvSpPr>
        <p:spPr>
          <a:xfrm>
            <a:off x="4758838" y="6138903"/>
            <a:ext cx="606272" cy="1383665"/>
          </a:xfrm>
          <a:prstGeom prst="rect">
            <a:avLst/>
          </a:prstGeom>
          <a:noFill/>
          <a:ln w="9525">
            <a:noFill/>
          </a:ln>
        </p:spPr>
        <p:txBody>
          <a:bodyPr>
            <a:spAutoFit/>
          </a:bodyPr>
          <a:p>
            <a:pPr algn="just" eaLnBrk="1" hangingPunct="1">
              <a:lnSpc>
                <a:spcPct val="150000"/>
              </a:lnSpc>
            </a:pPr>
            <a:r>
              <a:rPr lang="zh-CN" altLang="en-US" sz="2800" dirty="0">
                <a:latin typeface="黑体" panose="02010609060101010101" pitchFamily="49" charset="-122"/>
                <a:ea typeface="黑体" panose="02010609060101010101" pitchFamily="49" charset="-122"/>
              </a:rPr>
              <a:t>图</a:t>
            </a:r>
            <a:endParaRPr lang="en-US" altLang="zh-CN" sz="2800" dirty="0">
              <a:latin typeface="黑体" panose="02010609060101010101" pitchFamily="49" charset="-122"/>
              <a:ea typeface="黑体" panose="02010609060101010101" pitchFamily="49" charset="-122"/>
            </a:endParaRPr>
          </a:p>
          <a:p>
            <a:pPr algn="just" eaLnBrk="1" hangingPunct="1">
              <a:lnSpc>
                <a:spcPct val="150000"/>
              </a:lnSpc>
            </a:pPr>
            <a:r>
              <a:rPr lang="zh-CN" altLang="en-US" sz="2800" dirty="0">
                <a:latin typeface="黑体" panose="02010609060101010101" pitchFamily="49" charset="-122"/>
                <a:ea typeface="黑体" panose="02010609060101010101" pitchFamily="49" charset="-122"/>
              </a:rPr>
              <a:t>例</a:t>
            </a:r>
            <a:endParaRPr lang="en-US" altLang="zh-CN" sz="2800" dirty="0">
              <a:latin typeface="黑体" panose="02010609060101010101" pitchFamily="49" charset="-122"/>
              <a:ea typeface="黑体" panose="02010609060101010101" pitchFamily="49" charset="-122"/>
            </a:endParaRPr>
          </a:p>
        </p:txBody>
      </p:sp>
      <p:sp>
        <p:nvSpPr>
          <p:cNvPr id="6" name="TextBox 31"/>
          <p:cNvSpPr txBox="1"/>
          <p:nvPr>
            <p:custDataLst>
              <p:tags r:id="rId2"/>
            </p:custDataLst>
          </p:nvPr>
        </p:nvSpPr>
        <p:spPr>
          <a:xfrm>
            <a:off x="2186784" y="988446"/>
            <a:ext cx="898299" cy="368300"/>
          </a:xfrm>
          <a:prstGeom prst="rect">
            <a:avLst/>
          </a:prstGeom>
          <a:noFill/>
          <a:ln w="9525">
            <a:noFill/>
          </a:ln>
        </p:spPr>
        <p:txBody>
          <a:bodyPr anchor="t" anchorCtr="0">
            <a:spAutoFit/>
          </a:bodyPr>
          <a:p>
            <a:pPr algn="just">
              <a:lnSpc>
                <a:spcPct val="150000"/>
              </a:lnSpc>
            </a:pPr>
            <a:r>
              <a:rPr lang="zh-CN" altLang="en-US" sz="1200" dirty="0">
                <a:latin typeface="黑体" panose="02010609060101010101" pitchFamily="49" charset="-122"/>
                <a:ea typeface="黑体" panose="02010609060101010101" pitchFamily="49" charset="-122"/>
              </a:rPr>
              <a:t>公布说明</a:t>
            </a:r>
            <a:endParaRPr lang="en-US" altLang="zh-CN" sz="1200" dirty="0">
              <a:latin typeface="黑体" panose="02010609060101010101" pitchFamily="49" charset="-122"/>
              <a:ea typeface="黑体" panose="02010609060101010101" pitchFamily="49" charset="-122"/>
            </a:endParaRPr>
          </a:p>
        </p:txBody>
      </p:sp>
      <p:sp>
        <p:nvSpPr>
          <p:cNvPr id="38" name="TextBox 31"/>
          <p:cNvSpPr txBox="1"/>
          <p:nvPr>
            <p:custDataLst>
              <p:tags r:id="rId3"/>
            </p:custDataLst>
          </p:nvPr>
        </p:nvSpPr>
        <p:spPr>
          <a:xfrm>
            <a:off x="683800" y="1324911"/>
            <a:ext cx="3761427" cy="501650"/>
          </a:xfrm>
          <a:prstGeom prst="rect">
            <a:avLst/>
          </a:prstGeom>
          <a:noFill/>
          <a:ln w="9525">
            <a:noFill/>
          </a:ln>
        </p:spPr>
        <p:txBody>
          <a:bodyPr anchor="t" anchorCtr="0">
            <a:spAutoFit/>
          </a:bodyPr>
          <a:p>
            <a:pPr algn="just">
              <a:lnSpc>
                <a:spcPts val="1600"/>
              </a:lnSpc>
            </a:pPr>
            <a:r>
              <a:rPr lang="zh-CN" altLang="zh-CN" sz="1000" dirty="0">
                <a:latin typeface="黑体" panose="02010609060101010101" pitchFamily="49" charset="-122"/>
                <a:ea typeface="黑体" panose="02010609060101010101" pitchFamily="49" charset="-122"/>
              </a:rPr>
              <a:t>发布单位：广州市白云区电梯办</a:t>
            </a:r>
            <a:r>
              <a:rPr lang="zh-CN" altLang="en-US" sz="1000" dirty="0">
                <a:latin typeface="黑体" panose="02010609060101010101" pitchFamily="49" charset="-122"/>
                <a:ea typeface="黑体" panose="02010609060101010101" pitchFamily="49" charset="-122"/>
              </a:rPr>
              <a:t> </a:t>
            </a:r>
            <a:endParaRPr lang="en-US" altLang="zh-CN" sz="1000" dirty="0">
              <a:latin typeface="黑体" panose="02010609060101010101" pitchFamily="49" charset="-122"/>
              <a:ea typeface="黑体" panose="02010609060101010101" pitchFamily="49" charset="-122"/>
            </a:endParaRPr>
          </a:p>
          <a:p>
            <a:pPr algn="just">
              <a:lnSpc>
                <a:spcPts val="1600"/>
              </a:lnSpc>
            </a:pPr>
            <a:r>
              <a:rPr lang="zh-CN" altLang="en-US" sz="1000" dirty="0">
                <a:latin typeface="黑体" panose="02010609060101010101" pitchFamily="49" charset="-122"/>
                <a:ea typeface="黑体" panose="02010609060101010101" pitchFamily="49" charset="-122"/>
              </a:rPr>
              <a:t>批准日期：</a:t>
            </a:r>
            <a:r>
              <a:rPr lang="en-US" altLang="zh-CN" sz="1000" dirty="0">
                <a:latin typeface="黑体" panose="02010609060101010101" pitchFamily="49" charset="-122"/>
                <a:ea typeface="黑体" panose="02010609060101010101" pitchFamily="49" charset="-122"/>
              </a:rPr>
              <a:t>2023</a:t>
            </a:r>
            <a:r>
              <a:rPr lang="zh-CN" altLang="en-US" sz="1000" dirty="0">
                <a:latin typeface="黑体" panose="02010609060101010101" pitchFamily="49" charset="-122"/>
                <a:ea typeface="黑体" panose="02010609060101010101" pitchFamily="49" charset="-122"/>
              </a:rPr>
              <a:t>年</a:t>
            </a:r>
            <a:r>
              <a:rPr lang="en-US" altLang="zh-CN" sz="1000" dirty="0">
                <a:latin typeface="黑体" panose="02010609060101010101" pitchFamily="49" charset="-122"/>
                <a:ea typeface="黑体" panose="02010609060101010101" pitchFamily="49" charset="-122"/>
              </a:rPr>
              <a:t>12</a:t>
            </a:r>
            <a:r>
              <a:rPr lang="zh-CN" altLang="en-US" sz="1000" dirty="0">
                <a:latin typeface="黑体" panose="02010609060101010101" pitchFamily="49" charset="-122"/>
                <a:ea typeface="黑体" panose="02010609060101010101" pitchFamily="49" charset="-122"/>
              </a:rPr>
              <a:t>月</a:t>
            </a:r>
            <a:r>
              <a:rPr lang="en-US" altLang="zh-CN" sz="1000" dirty="0">
                <a:latin typeface="黑体" panose="02010609060101010101" pitchFamily="49" charset="-122"/>
                <a:ea typeface="黑体" panose="02010609060101010101" pitchFamily="49" charset="-122"/>
              </a:rPr>
              <a:t>14</a:t>
            </a:r>
            <a:r>
              <a:rPr lang="zh-CN" altLang="en-US" sz="1000" dirty="0">
                <a:latin typeface="黑体" panose="02010609060101010101" pitchFamily="49" charset="-122"/>
                <a:ea typeface="黑体" panose="02010609060101010101" pitchFamily="49" charset="-122"/>
              </a:rPr>
              <a:t>日</a:t>
            </a:r>
            <a:endParaRPr lang="zh-CN" altLang="en-US" sz="1000" dirty="0">
              <a:latin typeface="黑体" panose="02010609060101010101" pitchFamily="49" charset="-122"/>
              <a:ea typeface="黑体" panose="02010609060101010101" pitchFamily="49" charset="-122"/>
            </a:endParaRPr>
          </a:p>
        </p:txBody>
      </p:sp>
      <p:sp>
        <p:nvSpPr>
          <p:cNvPr id="46" name="TextBox 31"/>
          <p:cNvSpPr txBox="1"/>
          <p:nvPr>
            <p:custDataLst>
              <p:tags r:id="rId4"/>
            </p:custDataLst>
          </p:nvPr>
        </p:nvSpPr>
        <p:spPr>
          <a:xfrm>
            <a:off x="683800" y="1975622"/>
            <a:ext cx="3855066" cy="1938020"/>
          </a:xfrm>
          <a:prstGeom prst="rect">
            <a:avLst/>
          </a:prstGeom>
          <a:noFill/>
          <a:ln w="9525">
            <a:noFill/>
          </a:ln>
        </p:spPr>
        <p:txBody>
          <a:bodyPr wrap="square" anchor="t" anchorCtr="0">
            <a:spAutoFit/>
          </a:bodyPr>
          <a:p>
            <a:pPr algn="just">
              <a:lnSpc>
                <a:spcPts val="1600"/>
              </a:lnSpc>
            </a:pPr>
            <a:r>
              <a:rPr lang="zh-CN" altLang="zh-CN" sz="900" dirty="0">
                <a:latin typeface="黑体" panose="02010609060101010101" pitchFamily="49" charset="-122"/>
                <a:ea typeface="黑体" panose="02010609060101010101" pitchFamily="49" charset="-122"/>
              </a:rPr>
              <a:t>一、项目名称：</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    </a:t>
            </a:r>
            <a:r>
              <a:rPr lang="zh-CN" altLang="zh-CN" sz="900" dirty="0">
                <a:latin typeface="黑体" panose="02010609060101010101" pitchFamily="49" charset="-122"/>
                <a:ea typeface="黑体" panose="02010609060101010101" pitchFamily="49" charset="-122"/>
                <a:sym typeface="+mn-ea"/>
              </a:rPr>
              <a:t> 广州市</a:t>
            </a:r>
            <a:r>
              <a:rPr lang="zh-CN" altLang="en-US" sz="900" dirty="0">
                <a:latin typeface="黑体" panose="02010609060101010101" pitchFamily="49" charset="-122"/>
                <a:ea typeface="黑体" panose="02010609060101010101" pitchFamily="49" charset="-122"/>
                <a:sym typeface="+mn-ea"/>
              </a:rPr>
              <a:t>白云区云山居</a:t>
            </a:r>
            <a:r>
              <a:rPr lang="zh-CN" altLang="en-US" sz="900" dirty="0">
                <a:latin typeface="黑体" panose="02010609060101010101" pitchFamily="49" charset="-122"/>
                <a:ea typeface="黑体" panose="02010609060101010101" pitchFamily="49" charset="-122"/>
                <a:sym typeface="+mn-ea"/>
              </a:rPr>
              <a:t>东片区成片连片加装电梯设计方案</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二、建设位置：</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   广州市</a:t>
            </a:r>
            <a:r>
              <a:rPr lang="zh-CN" altLang="en-US" sz="900" dirty="0">
                <a:latin typeface="黑体" panose="02010609060101010101" pitchFamily="49" charset="-122"/>
                <a:ea typeface="黑体" panose="02010609060101010101" pitchFamily="49" charset="-122"/>
                <a:sym typeface="+mn-ea"/>
              </a:rPr>
              <a:t>白云区云山居</a:t>
            </a:r>
            <a:endParaRPr lang="zh-CN" altLang="zh-CN" sz="900" dirty="0">
              <a:latin typeface="黑体" panose="02010609060101010101" pitchFamily="49" charset="-122"/>
              <a:ea typeface="黑体" panose="02010609060101010101" pitchFamily="49" charset="-122"/>
            </a:endParaRPr>
          </a:p>
          <a:p>
            <a:pPr algn="just">
              <a:lnSpc>
                <a:spcPts val="1600"/>
              </a:lnSpc>
            </a:pP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1200" dirty="0">
                <a:latin typeface="黑体" panose="02010609060101010101" pitchFamily="49" charset="-122"/>
                <a:ea typeface="黑体" panose="02010609060101010101" pitchFamily="49" charset="-122"/>
              </a:rPr>
              <a:t>   </a:t>
            </a:r>
            <a:r>
              <a:rPr altLang="zh-CN" sz="900" dirty="0">
                <a:latin typeface="黑体" panose="02010609060101010101" pitchFamily="49" charset="-122"/>
                <a:ea typeface="黑体" panose="02010609060101010101" pitchFamily="49" charset="-122"/>
              </a:rPr>
              <a:t>广州市</a:t>
            </a:r>
            <a:r>
              <a:rPr lang="zh-CN" sz="900" dirty="0">
                <a:latin typeface="黑体" panose="02010609060101010101" pitchFamily="49" charset="-122"/>
                <a:ea typeface="黑体" panose="02010609060101010101" pitchFamily="49" charset="-122"/>
              </a:rPr>
              <a:t>白云</a:t>
            </a:r>
            <a:r>
              <a:rPr altLang="zh-CN" sz="900" dirty="0">
                <a:latin typeface="黑体" panose="02010609060101010101" pitchFamily="49" charset="-122"/>
                <a:ea typeface="黑体" panose="02010609060101010101" pitchFamily="49" charset="-122"/>
              </a:rPr>
              <a:t>区既有住宅增设电梯工作领导小组办公室根据设计方案征询各职能部门的意见，综合各部门意见后，通过联审形成最终设计（推荐性）方案，该设计（推荐性）方案符合相关规定要求，增设电梯的业主经法定程序决定后，可作为街道施工信息录入的审核参考依据。</a:t>
            </a:r>
            <a:endParaRPr altLang="zh-CN" sz="900" dirty="0">
              <a:latin typeface="黑体" panose="02010609060101010101" pitchFamily="49" charset="-122"/>
              <a:ea typeface="黑体" panose="02010609060101010101" pitchFamily="49" charset="-122"/>
            </a:endParaRPr>
          </a:p>
        </p:txBody>
      </p:sp>
      <p:sp>
        <p:nvSpPr>
          <p:cNvPr id="56" name="TextBox 31"/>
          <p:cNvSpPr txBox="1"/>
          <p:nvPr>
            <p:custDataLst>
              <p:tags r:id="rId5"/>
            </p:custDataLst>
          </p:nvPr>
        </p:nvSpPr>
        <p:spPr>
          <a:xfrm>
            <a:off x="683800" y="4156298"/>
            <a:ext cx="3761427" cy="1116965"/>
          </a:xfrm>
          <a:prstGeom prst="rect">
            <a:avLst/>
          </a:prstGeom>
          <a:noFill/>
          <a:ln w="9525">
            <a:noFill/>
          </a:ln>
        </p:spPr>
        <p:txBody>
          <a:bodyPr anchor="t" anchorCtr="0">
            <a:spAutoFit/>
          </a:bodyPr>
          <a:p>
            <a:pPr algn="just">
              <a:lnSpc>
                <a:spcPts val="1600"/>
              </a:lnSpc>
            </a:pPr>
            <a:r>
              <a:rPr lang="zh-CN" altLang="en-US" sz="900" dirty="0">
                <a:latin typeface="黑体" panose="02010609060101010101" pitchFamily="49" charset="-122"/>
                <a:ea typeface="黑体" panose="02010609060101010101" pitchFamily="49" charset="-122"/>
              </a:rPr>
              <a:t>广州市老旧小区住宅成片连片加装电梯开工建设信息录入表及加装电</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梯告知承诺书相关模板网址：</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http://ghzyj.gz.gov.cn/sjb/zw/jzdt/bszy/content/post_8138725.html</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查询二维码：</a:t>
            </a:r>
            <a:endParaRPr lang="zh-CN" altLang="en-US" sz="900" dirty="0">
              <a:latin typeface="黑体" panose="02010609060101010101" pitchFamily="49" charset="-122"/>
              <a:ea typeface="黑体" panose="02010609060101010101" pitchFamily="49" charset="-122"/>
            </a:endParaRPr>
          </a:p>
        </p:txBody>
      </p:sp>
      <p:pic>
        <p:nvPicPr>
          <p:cNvPr id="58" name="图片 1"/>
          <p:cNvPicPr>
            <a:picLocks noChangeAspect="1"/>
          </p:cNvPicPr>
          <p:nvPr>
            <p:custDataLst>
              <p:tags r:id="rId6"/>
            </p:custDataLst>
          </p:nvPr>
        </p:nvPicPr>
        <p:blipFill>
          <a:blip r:embed="rId7"/>
          <a:stretch>
            <a:fillRect/>
          </a:stretch>
        </p:blipFill>
        <p:spPr>
          <a:xfrm>
            <a:off x="1889996" y="6663916"/>
            <a:ext cx="782440" cy="780853"/>
          </a:xfrm>
          <a:prstGeom prst="rect">
            <a:avLst/>
          </a:prstGeom>
          <a:noFill/>
          <a:ln w="9525">
            <a:noFill/>
          </a:ln>
        </p:spPr>
      </p:pic>
      <p:sp>
        <p:nvSpPr>
          <p:cNvPr id="59" name="TextBox 31"/>
          <p:cNvSpPr txBox="1"/>
          <p:nvPr>
            <p:custDataLst>
              <p:tags r:id="rId8"/>
            </p:custDataLst>
          </p:nvPr>
        </p:nvSpPr>
        <p:spPr>
          <a:xfrm>
            <a:off x="683800" y="5971940"/>
            <a:ext cx="3761427" cy="706755"/>
          </a:xfrm>
          <a:prstGeom prst="rect">
            <a:avLst/>
          </a:prstGeom>
          <a:noFill/>
          <a:ln w="9525">
            <a:noFill/>
          </a:ln>
        </p:spPr>
        <p:txBody>
          <a:bodyPr anchor="t" anchorCtr="0">
            <a:spAutoFit/>
          </a:bodyPr>
          <a:p>
            <a:pPr algn="just">
              <a:lnSpc>
                <a:spcPts val="1600"/>
              </a:lnSpc>
            </a:pPr>
            <a:r>
              <a:rPr lang="zh-CN" altLang="en-US" sz="900" dirty="0">
                <a:latin typeface="黑体" panose="02010609060101010101" pitchFamily="49" charset="-122"/>
                <a:ea typeface="黑体" panose="02010609060101010101" pitchFamily="49" charset="-122"/>
              </a:rPr>
              <a:t>公布查询网址：</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http://ghzyj.gz.gov.cn/zwgk/ztzl/jzdt/cplpjzdt</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公布查询二维码：</a:t>
            </a:r>
            <a:endParaRPr lang="zh-CN" altLang="en-US" sz="900" dirty="0">
              <a:latin typeface="黑体" panose="02010609060101010101" pitchFamily="49" charset="-122"/>
              <a:ea typeface="黑体" panose="02010609060101010101" pitchFamily="49" charset="-122"/>
            </a:endParaRPr>
          </a:p>
        </p:txBody>
      </p:sp>
      <p:pic>
        <p:nvPicPr>
          <p:cNvPr id="100" name="图片 99"/>
          <p:cNvPicPr/>
          <p:nvPr>
            <p:custDataLst>
              <p:tags r:id="rId9"/>
            </p:custDataLst>
          </p:nvPr>
        </p:nvPicPr>
        <p:blipFill>
          <a:blip r:embed="rId10"/>
          <a:stretch>
            <a:fillRect/>
          </a:stretch>
        </p:blipFill>
        <p:spPr>
          <a:xfrm>
            <a:off x="1890313" y="5219655"/>
            <a:ext cx="782758" cy="782758"/>
          </a:xfrm>
          <a:prstGeom prst="rect">
            <a:avLst/>
          </a:prstGeom>
          <a:noFill/>
          <a:ln w="9525">
            <a:noFill/>
          </a:ln>
        </p:spPr>
      </p:pic>
      <p:pic>
        <p:nvPicPr>
          <p:cNvPr id="3" name="图片 2" descr="云山居总图1123"/>
          <p:cNvPicPr>
            <a:picLocks noChangeAspect="1"/>
          </p:cNvPicPr>
          <p:nvPr>
            <p:custDataLst>
              <p:tags r:id="rId11"/>
            </p:custDataLst>
          </p:nvPr>
        </p:nvPicPr>
        <p:blipFill>
          <a:blip r:embed="rId12"/>
          <a:srcRect l="33673" t="19870" r="2807" b="26574"/>
          <a:stretch>
            <a:fillRect/>
          </a:stretch>
        </p:blipFill>
        <p:spPr>
          <a:xfrm>
            <a:off x="4809100" y="1353800"/>
            <a:ext cx="5035800" cy="4606000"/>
          </a:xfrm>
          <a:prstGeom prst="rect">
            <a:avLst/>
          </a:prstGeom>
        </p:spPr>
      </p:pic>
      <p:grpSp>
        <p:nvGrpSpPr>
          <p:cNvPr id="35" name="组合 34"/>
          <p:cNvGrpSpPr/>
          <p:nvPr/>
        </p:nvGrpSpPr>
        <p:grpSpPr>
          <a:xfrm rot="0">
            <a:off x="5438400" y="2429700"/>
            <a:ext cx="3894100" cy="2688700"/>
            <a:chOff x="10722" y="3686"/>
            <a:chExt cx="4130" cy="2851"/>
          </a:xfrm>
        </p:grpSpPr>
        <p:sp>
          <p:nvSpPr>
            <p:cNvPr id="76" name="文本框 75"/>
            <p:cNvSpPr txBox="1"/>
            <p:nvPr>
              <p:custDataLst>
                <p:tags r:id="rId13"/>
              </p:custDataLst>
            </p:nvPr>
          </p:nvSpPr>
          <p:spPr>
            <a:xfrm>
              <a:off x="11754" y="6112"/>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32</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77" name="文本框 76"/>
            <p:cNvSpPr txBox="1"/>
            <p:nvPr>
              <p:custDataLst>
                <p:tags r:id="rId14"/>
              </p:custDataLst>
            </p:nvPr>
          </p:nvSpPr>
          <p:spPr>
            <a:xfrm>
              <a:off x="11412" y="5902"/>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30</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78" name="文本框 77"/>
            <p:cNvSpPr txBox="1"/>
            <p:nvPr>
              <p:custDataLst>
                <p:tags r:id="rId15"/>
              </p:custDataLst>
            </p:nvPr>
          </p:nvSpPr>
          <p:spPr>
            <a:xfrm>
              <a:off x="11077" y="5715"/>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28</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79" name="文本框 78"/>
            <p:cNvSpPr txBox="1"/>
            <p:nvPr>
              <p:custDataLst>
                <p:tags r:id="rId16"/>
              </p:custDataLst>
            </p:nvPr>
          </p:nvSpPr>
          <p:spPr>
            <a:xfrm>
              <a:off x="10722" y="5500"/>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26</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80" name="文本框 79"/>
            <p:cNvSpPr txBox="1"/>
            <p:nvPr>
              <p:custDataLst>
                <p:tags r:id="rId17"/>
              </p:custDataLst>
            </p:nvPr>
          </p:nvSpPr>
          <p:spPr>
            <a:xfrm>
              <a:off x="11143" y="4848"/>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24</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81" name="文本框 80"/>
            <p:cNvSpPr txBox="1"/>
            <p:nvPr>
              <p:custDataLst>
                <p:tags r:id="rId18"/>
              </p:custDataLst>
            </p:nvPr>
          </p:nvSpPr>
          <p:spPr>
            <a:xfrm>
              <a:off x="11482" y="5075"/>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22</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82" name="文本框 81"/>
            <p:cNvSpPr txBox="1"/>
            <p:nvPr>
              <p:custDataLst>
                <p:tags r:id="rId19"/>
              </p:custDataLst>
            </p:nvPr>
          </p:nvSpPr>
          <p:spPr>
            <a:xfrm>
              <a:off x="11776" y="5290"/>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20</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83" name="文本框 82"/>
            <p:cNvSpPr txBox="1"/>
            <p:nvPr>
              <p:custDataLst>
                <p:tags r:id="rId20"/>
              </p:custDataLst>
            </p:nvPr>
          </p:nvSpPr>
          <p:spPr>
            <a:xfrm>
              <a:off x="12101" y="5477"/>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18</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84" name="文本框 83"/>
            <p:cNvSpPr txBox="1"/>
            <p:nvPr>
              <p:custDataLst>
                <p:tags r:id="rId21"/>
              </p:custDataLst>
            </p:nvPr>
          </p:nvSpPr>
          <p:spPr>
            <a:xfrm>
              <a:off x="12457" y="4963"/>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16</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85" name="文本框 84"/>
            <p:cNvSpPr txBox="1"/>
            <p:nvPr>
              <p:custDataLst>
                <p:tags r:id="rId22"/>
              </p:custDataLst>
            </p:nvPr>
          </p:nvSpPr>
          <p:spPr>
            <a:xfrm>
              <a:off x="12106" y="4772"/>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14</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86" name="文本框 85"/>
            <p:cNvSpPr txBox="1"/>
            <p:nvPr>
              <p:custDataLst>
                <p:tags r:id="rId23"/>
              </p:custDataLst>
            </p:nvPr>
          </p:nvSpPr>
          <p:spPr>
            <a:xfrm>
              <a:off x="11834" y="4538"/>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12</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87" name="文本框 86"/>
            <p:cNvSpPr txBox="1"/>
            <p:nvPr>
              <p:custDataLst>
                <p:tags r:id="rId24"/>
              </p:custDataLst>
            </p:nvPr>
          </p:nvSpPr>
          <p:spPr>
            <a:xfrm>
              <a:off x="11482" y="4347"/>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10</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88" name="文本框 87"/>
            <p:cNvSpPr txBox="1"/>
            <p:nvPr>
              <p:custDataLst>
                <p:tags r:id="rId25"/>
              </p:custDataLst>
            </p:nvPr>
          </p:nvSpPr>
          <p:spPr>
            <a:xfrm>
              <a:off x="11888" y="3686"/>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8</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89" name="文本框 88"/>
            <p:cNvSpPr txBox="1"/>
            <p:nvPr>
              <p:custDataLst>
                <p:tags r:id="rId26"/>
              </p:custDataLst>
            </p:nvPr>
          </p:nvSpPr>
          <p:spPr>
            <a:xfrm>
              <a:off x="12222" y="3913"/>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6</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90" name="文本框 89"/>
            <p:cNvSpPr txBox="1"/>
            <p:nvPr>
              <p:custDataLst>
                <p:tags r:id="rId27"/>
              </p:custDataLst>
            </p:nvPr>
          </p:nvSpPr>
          <p:spPr>
            <a:xfrm>
              <a:off x="12548" y="4085"/>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4</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91" name="文本框 90"/>
            <p:cNvSpPr txBox="1"/>
            <p:nvPr>
              <p:custDataLst>
                <p:tags r:id="rId28"/>
              </p:custDataLst>
            </p:nvPr>
          </p:nvSpPr>
          <p:spPr>
            <a:xfrm>
              <a:off x="12843" y="4310"/>
              <a:ext cx="611"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2</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6F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92" name="文本框 91"/>
            <p:cNvSpPr txBox="1"/>
            <p:nvPr>
              <p:custDataLst>
                <p:tags r:id="rId29"/>
              </p:custDataLst>
            </p:nvPr>
          </p:nvSpPr>
          <p:spPr>
            <a:xfrm>
              <a:off x="13239" y="4772"/>
              <a:ext cx="515"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94" name="文本框 93"/>
            <p:cNvSpPr txBox="1"/>
            <p:nvPr>
              <p:custDataLst>
                <p:tags r:id="rId30"/>
              </p:custDataLst>
            </p:nvPr>
          </p:nvSpPr>
          <p:spPr>
            <a:xfrm>
              <a:off x="13579" y="5047"/>
              <a:ext cx="515"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3</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95" name="文本框 94"/>
            <p:cNvSpPr txBox="1"/>
            <p:nvPr>
              <p:custDataLst>
                <p:tags r:id="rId31"/>
              </p:custDataLst>
            </p:nvPr>
          </p:nvSpPr>
          <p:spPr>
            <a:xfrm>
              <a:off x="13183" y="5564"/>
              <a:ext cx="515"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5</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96" name="文本框 95"/>
            <p:cNvSpPr txBox="1"/>
            <p:nvPr>
              <p:custDataLst>
                <p:tags r:id="rId32"/>
              </p:custDataLst>
            </p:nvPr>
          </p:nvSpPr>
          <p:spPr>
            <a:xfrm>
              <a:off x="12891" y="5387"/>
              <a:ext cx="515"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7</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97" name="文本框 96"/>
            <p:cNvSpPr txBox="1"/>
            <p:nvPr>
              <p:custDataLst>
                <p:tags r:id="rId33"/>
              </p:custDataLst>
            </p:nvPr>
          </p:nvSpPr>
          <p:spPr>
            <a:xfrm>
              <a:off x="12548" y="5902"/>
              <a:ext cx="515"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9</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98" name="文本框 97"/>
            <p:cNvSpPr txBox="1"/>
            <p:nvPr>
              <p:custDataLst>
                <p:tags r:id="rId34"/>
              </p:custDataLst>
            </p:nvPr>
          </p:nvSpPr>
          <p:spPr>
            <a:xfrm>
              <a:off x="12891" y="6067"/>
              <a:ext cx="535"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11</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99" name="文本框 98"/>
            <p:cNvSpPr txBox="1"/>
            <p:nvPr>
              <p:custDataLst>
                <p:tags r:id="rId35"/>
              </p:custDataLst>
            </p:nvPr>
          </p:nvSpPr>
          <p:spPr>
            <a:xfrm>
              <a:off x="13454" y="6112"/>
              <a:ext cx="535"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13</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36" name="文本框 35"/>
            <p:cNvSpPr txBox="1"/>
            <p:nvPr>
              <p:custDataLst>
                <p:tags r:id="rId36"/>
              </p:custDataLst>
            </p:nvPr>
          </p:nvSpPr>
          <p:spPr>
            <a:xfrm>
              <a:off x="13927" y="5472"/>
              <a:ext cx="535"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15</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01" name="文本框 100"/>
            <p:cNvSpPr txBox="1"/>
            <p:nvPr>
              <p:custDataLst>
                <p:tags r:id="rId37"/>
              </p:custDataLst>
            </p:nvPr>
          </p:nvSpPr>
          <p:spPr>
            <a:xfrm>
              <a:off x="13897" y="5989"/>
              <a:ext cx="535"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17</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102" name="文本框 101"/>
            <p:cNvSpPr txBox="1"/>
            <p:nvPr>
              <p:custDataLst>
                <p:tags r:id="rId38"/>
              </p:custDataLst>
            </p:nvPr>
          </p:nvSpPr>
          <p:spPr>
            <a:xfrm>
              <a:off x="14317" y="5841"/>
              <a:ext cx="535" cy="425"/>
            </a:xfrm>
            <a:prstGeom prst="rect">
              <a:avLst/>
            </a:prstGeom>
            <a:noFill/>
          </p:spPr>
          <p:txBody>
            <a:bodyPr wrap="square" rtlCol="0">
              <a:noAutofit/>
            </a:bodyPr>
            <a:p>
              <a:r>
                <a:rPr lang="en-US" altLang="zh-CN" sz="990">
                  <a:latin typeface="等线" panose="02010600030101010101" pitchFamily="2" charset="-122"/>
                  <a:ea typeface="等线" panose="02010600030101010101" pitchFamily="2" charset="-122"/>
                </a:rPr>
                <a:t>19</a:t>
              </a:r>
              <a:r>
                <a:rPr lang="zh-CN" altLang="en-US" sz="990">
                  <a:latin typeface="等线" panose="02010600030101010101" pitchFamily="2" charset="-122"/>
                  <a:ea typeface="等线" panose="02010600030101010101" pitchFamily="2" charset="-122"/>
                </a:rPr>
                <a:t>号</a:t>
              </a:r>
              <a:endParaRPr lang="zh-CN" altLang="en-US" sz="990">
                <a:latin typeface="等线" panose="02010600030101010101" pitchFamily="2" charset="-122"/>
                <a:ea typeface="等线" panose="02010600030101010101" pitchFamily="2" charset="-122"/>
              </a:endParaRPr>
            </a:p>
            <a:p>
              <a:r>
                <a:rPr lang="en-US" altLang="zh-CN" sz="990">
                  <a:latin typeface="等线" panose="02010600030101010101" pitchFamily="2" charset="-122"/>
                  <a:ea typeface="等线" panose="02010600030101010101" pitchFamily="2" charset="-122"/>
                  <a:sym typeface="+mn-ea"/>
                </a:rPr>
                <a:t>5F</a:t>
              </a:r>
              <a:endParaRPr lang="zh-CN" altLang="en-US" sz="990">
                <a:latin typeface="等线" panose="02010600030101010101" pitchFamily="2" charset="-122"/>
                <a:ea typeface="等线" panose="02010600030101010101" pitchFamily="2" charset="-122"/>
              </a:endParaRPr>
            </a:p>
            <a:p>
              <a:endParaRPr lang="en-US" altLang="zh-CN" sz="990">
                <a:latin typeface="等线" panose="02010600030101010101" pitchFamily="2" charset="-122"/>
                <a:ea typeface="等线" panose="02010600030101010101" pitchFamily="2" charset="-122"/>
              </a:endParaRPr>
            </a:p>
          </p:txBody>
        </p:sp>
        <p:sp>
          <p:nvSpPr>
            <p:cNvPr id="37" name="文本框 36"/>
            <p:cNvSpPr txBox="1"/>
            <p:nvPr>
              <p:custDataLst>
                <p:tags r:id="rId39"/>
              </p:custDataLst>
            </p:nvPr>
          </p:nvSpPr>
          <p:spPr>
            <a:xfrm rot="1920000">
              <a:off x="11346" y="5622"/>
              <a:ext cx="787" cy="273"/>
            </a:xfrm>
            <a:prstGeom prst="rect">
              <a:avLst/>
            </a:prstGeom>
            <a:noFill/>
          </p:spPr>
          <p:txBody>
            <a:bodyPr wrap="square" rtlCol="0">
              <a:noAutofit/>
            </a:bodyPr>
            <a:p>
              <a:r>
                <a:rPr lang="zh-CN" altLang="en-US" sz="990">
                  <a:latin typeface="等线" panose="02010600030101010101" pitchFamily="2" charset="-122"/>
                  <a:ea typeface="等线" panose="02010600030101010101" pitchFamily="2" charset="-122"/>
                </a:rPr>
                <a:t>云溪街</a:t>
              </a:r>
              <a:endParaRPr lang="zh-CN" altLang="en-US" sz="990">
                <a:latin typeface="等线" panose="02010600030101010101" pitchFamily="2" charset="-122"/>
                <a:ea typeface="等线" panose="02010600030101010101" pitchFamily="2" charset="-122"/>
              </a:endParaRPr>
            </a:p>
          </p:txBody>
        </p:sp>
        <p:sp>
          <p:nvSpPr>
            <p:cNvPr id="39" name="文本框 38"/>
            <p:cNvSpPr txBox="1"/>
            <p:nvPr>
              <p:custDataLst>
                <p:tags r:id="rId40"/>
              </p:custDataLst>
            </p:nvPr>
          </p:nvSpPr>
          <p:spPr>
            <a:xfrm rot="1920000">
              <a:off x="12115" y="4496"/>
              <a:ext cx="843" cy="273"/>
            </a:xfrm>
            <a:prstGeom prst="rect">
              <a:avLst/>
            </a:prstGeom>
            <a:noFill/>
          </p:spPr>
          <p:txBody>
            <a:bodyPr wrap="square" rtlCol="0">
              <a:noAutofit/>
            </a:bodyPr>
            <a:p>
              <a:r>
                <a:rPr lang="zh-CN" altLang="en-US" sz="990">
                  <a:latin typeface="等线" panose="02010600030101010101" pitchFamily="2" charset="-122"/>
                  <a:ea typeface="等线" panose="02010600030101010101" pitchFamily="2" charset="-122"/>
                </a:rPr>
                <a:t>云溪街</a:t>
              </a:r>
              <a:endParaRPr lang="zh-CN" altLang="en-US" sz="990">
                <a:latin typeface="等线" panose="02010600030101010101" pitchFamily="2" charset="-122"/>
                <a:ea typeface="等线" panose="02010600030101010101" pitchFamily="2" charset="-122"/>
              </a:endParaRPr>
            </a:p>
          </p:txBody>
        </p:sp>
        <p:sp>
          <p:nvSpPr>
            <p:cNvPr id="40" name="文本框 39"/>
            <p:cNvSpPr txBox="1"/>
            <p:nvPr>
              <p:custDataLst>
                <p:tags r:id="rId41"/>
              </p:custDataLst>
            </p:nvPr>
          </p:nvSpPr>
          <p:spPr>
            <a:xfrm rot="1920000">
              <a:off x="13472" y="5818"/>
              <a:ext cx="715" cy="273"/>
            </a:xfrm>
            <a:prstGeom prst="rect">
              <a:avLst/>
            </a:prstGeom>
            <a:noFill/>
          </p:spPr>
          <p:txBody>
            <a:bodyPr wrap="square" rtlCol="0">
              <a:noAutofit/>
            </a:bodyPr>
            <a:p>
              <a:r>
                <a:rPr lang="zh-CN" altLang="en-US" sz="990">
                  <a:latin typeface="等线" panose="02010600030101010101" pitchFamily="2" charset="-122"/>
                  <a:ea typeface="等线" panose="02010600030101010101" pitchFamily="2" charset="-122"/>
                </a:rPr>
                <a:t>云溪街</a:t>
              </a:r>
              <a:endParaRPr lang="zh-CN" altLang="en-US" sz="990">
                <a:latin typeface="等线" panose="02010600030101010101" pitchFamily="2" charset="-122"/>
                <a:ea typeface="等线" panose="02010600030101010101" pitchFamily="2" charset="-122"/>
              </a:endParaRPr>
            </a:p>
          </p:txBody>
        </p:sp>
      </p:grpSp>
      <p:sp>
        <p:nvSpPr>
          <p:cNvPr id="143" name="矩形 142"/>
          <p:cNvSpPr/>
          <p:nvPr>
            <p:custDataLst>
              <p:tags r:id="rId42"/>
            </p:custDataLst>
          </p:nvPr>
        </p:nvSpPr>
        <p:spPr bwMode="auto">
          <a:xfrm rot="1920000">
            <a:off x="5440500" y="4385500"/>
            <a:ext cx="1448300" cy="423500"/>
          </a:xfrm>
          <a:prstGeom prst="rect">
            <a:avLst/>
          </a:prstGeom>
          <a:solidFill>
            <a:schemeClr val="accent1">
              <a:alpha val="20000"/>
            </a:schemeClr>
          </a:solid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44" name="矩形 143"/>
          <p:cNvSpPr/>
          <p:nvPr>
            <p:custDataLst>
              <p:tags r:id="rId43"/>
            </p:custDataLst>
          </p:nvPr>
        </p:nvSpPr>
        <p:spPr bwMode="auto">
          <a:xfrm rot="1920000">
            <a:off x="5770200" y="3851400"/>
            <a:ext cx="1448300" cy="423500"/>
          </a:xfrm>
          <a:prstGeom prst="rect">
            <a:avLst/>
          </a:prstGeom>
          <a:solidFill>
            <a:schemeClr val="accent1">
              <a:alpha val="20000"/>
            </a:schemeClr>
          </a:solid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45" name="矩形 144"/>
          <p:cNvSpPr/>
          <p:nvPr>
            <p:custDataLst>
              <p:tags r:id="rId44"/>
            </p:custDataLst>
          </p:nvPr>
        </p:nvSpPr>
        <p:spPr bwMode="auto">
          <a:xfrm rot="1920000">
            <a:off x="6156600" y="3091200"/>
            <a:ext cx="720300" cy="423500"/>
          </a:xfrm>
          <a:prstGeom prst="rect">
            <a:avLst/>
          </a:prstGeom>
          <a:solidFill>
            <a:schemeClr val="accent1">
              <a:alpha val="20000"/>
            </a:schemeClr>
          </a:solid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46" name="矩形 145"/>
          <p:cNvSpPr/>
          <p:nvPr>
            <p:custDataLst>
              <p:tags r:id="rId45"/>
            </p:custDataLst>
          </p:nvPr>
        </p:nvSpPr>
        <p:spPr bwMode="auto">
          <a:xfrm rot="1920000">
            <a:off x="6476500" y="2750300"/>
            <a:ext cx="1448300" cy="423500"/>
          </a:xfrm>
          <a:prstGeom prst="rect">
            <a:avLst/>
          </a:prstGeom>
          <a:solidFill>
            <a:schemeClr val="accent1">
              <a:alpha val="20000"/>
            </a:schemeClr>
          </a:solid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47" name="矩形 146"/>
          <p:cNvSpPr/>
          <p:nvPr>
            <p:custDataLst>
              <p:tags r:id="rId46"/>
            </p:custDataLst>
          </p:nvPr>
        </p:nvSpPr>
        <p:spPr bwMode="auto">
          <a:xfrm rot="1860000">
            <a:off x="7177900" y="4536700"/>
            <a:ext cx="746900" cy="454300"/>
          </a:xfrm>
          <a:prstGeom prst="rect">
            <a:avLst/>
          </a:prstGeom>
          <a:solidFill>
            <a:srgbClr val="7030A0">
              <a:alpha val="24000"/>
            </a:srgbClr>
          </a:solidFill>
          <a:ln w="254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48" name="矩形 147"/>
          <p:cNvSpPr/>
          <p:nvPr>
            <p:custDataLst>
              <p:tags r:id="rId47"/>
            </p:custDataLst>
          </p:nvPr>
        </p:nvSpPr>
        <p:spPr bwMode="auto">
          <a:xfrm rot="1860000">
            <a:off x="7801600" y="3570700"/>
            <a:ext cx="746900" cy="454300"/>
          </a:xfrm>
          <a:prstGeom prst="rect">
            <a:avLst/>
          </a:prstGeom>
          <a:solidFill>
            <a:srgbClr val="7030A0">
              <a:alpha val="24000"/>
            </a:srgbClr>
          </a:solidFill>
          <a:ln w="254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49" name="矩形 148"/>
          <p:cNvSpPr/>
          <p:nvPr>
            <p:custDataLst>
              <p:tags r:id="rId48"/>
            </p:custDataLst>
          </p:nvPr>
        </p:nvSpPr>
        <p:spPr bwMode="auto">
          <a:xfrm rot="1920000">
            <a:off x="7487300" y="4117400"/>
            <a:ext cx="752500" cy="325500"/>
          </a:xfrm>
          <a:prstGeom prst="rect">
            <a:avLst/>
          </a:prstGeom>
          <a:solidFill>
            <a:srgbClr val="C00000">
              <a:alpha val="20000"/>
            </a:srgbClr>
          </a:solidFill>
          <a:ln w="2540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50" name="任意多边形 149"/>
          <p:cNvSpPr/>
          <p:nvPr>
            <p:custDataLst>
              <p:tags r:id="rId49"/>
            </p:custDataLst>
          </p:nvPr>
        </p:nvSpPr>
        <p:spPr bwMode="auto">
          <a:xfrm>
            <a:off x="8057800" y="4377100"/>
            <a:ext cx="1309000" cy="753200"/>
          </a:xfrm>
          <a:custGeom>
            <a:avLst/>
            <a:gdLst>
              <a:gd name="connsiteX0" fmla="*/ 183 w 1388"/>
              <a:gd name="connsiteY0" fmla="*/ 282 h 799"/>
              <a:gd name="connsiteX1" fmla="*/ 440 w 1388"/>
              <a:gd name="connsiteY1" fmla="*/ 447 h 799"/>
              <a:gd name="connsiteX2" fmla="*/ 631 w 1388"/>
              <a:gd name="connsiteY2" fmla="*/ 138 h 799"/>
              <a:gd name="connsiteX3" fmla="*/ 884 w 1388"/>
              <a:gd name="connsiteY3" fmla="*/ 298 h 799"/>
              <a:gd name="connsiteX4" fmla="*/ 1074 w 1388"/>
              <a:gd name="connsiteY4" fmla="*/ 0 h 799"/>
              <a:gd name="connsiteX5" fmla="*/ 1388 w 1388"/>
              <a:gd name="connsiteY5" fmla="*/ 197 h 799"/>
              <a:gd name="connsiteX6" fmla="*/ 1196 w 1388"/>
              <a:gd name="connsiteY6" fmla="*/ 510 h 799"/>
              <a:gd name="connsiteX7" fmla="*/ 937 w 1388"/>
              <a:gd name="connsiteY7" fmla="*/ 342 h 799"/>
              <a:gd name="connsiteX8" fmla="*/ 753 w 1388"/>
              <a:gd name="connsiteY8" fmla="*/ 651 h 799"/>
              <a:gd name="connsiteX9" fmla="*/ 493 w 1388"/>
              <a:gd name="connsiteY9" fmla="*/ 483 h 799"/>
              <a:gd name="connsiteX10" fmla="*/ 310 w 1388"/>
              <a:gd name="connsiteY10" fmla="*/ 799 h 799"/>
              <a:gd name="connsiteX11" fmla="*/ 0 w 1388"/>
              <a:gd name="connsiteY11" fmla="*/ 595 h 799"/>
              <a:gd name="connsiteX12" fmla="*/ 183 w 1388"/>
              <a:gd name="connsiteY12" fmla="*/ 282 h 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88" h="799">
                <a:moveTo>
                  <a:pt x="183" y="282"/>
                </a:moveTo>
                <a:lnTo>
                  <a:pt x="440" y="447"/>
                </a:lnTo>
                <a:lnTo>
                  <a:pt x="631" y="138"/>
                </a:lnTo>
                <a:lnTo>
                  <a:pt x="884" y="298"/>
                </a:lnTo>
                <a:lnTo>
                  <a:pt x="1074" y="0"/>
                </a:lnTo>
                <a:lnTo>
                  <a:pt x="1388" y="197"/>
                </a:lnTo>
                <a:lnTo>
                  <a:pt x="1196" y="510"/>
                </a:lnTo>
                <a:lnTo>
                  <a:pt x="937" y="342"/>
                </a:lnTo>
                <a:lnTo>
                  <a:pt x="753" y="651"/>
                </a:lnTo>
                <a:lnTo>
                  <a:pt x="493" y="483"/>
                </a:lnTo>
                <a:lnTo>
                  <a:pt x="310" y="799"/>
                </a:lnTo>
                <a:lnTo>
                  <a:pt x="0" y="595"/>
                </a:lnTo>
                <a:lnTo>
                  <a:pt x="183" y="282"/>
                </a:lnTo>
                <a:close/>
              </a:path>
            </a:pathLst>
          </a:custGeom>
          <a:solidFill>
            <a:schemeClr val="accent2">
              <a:alpha val="20000"/>
            </a:schemeClr>
          </a:solid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68" name="矩形 167"/>
          <p:cNvSpPr/>
          <p:nvPr>
            <p:custDataLst>
              <p:tags r:id="rId50"/>
            </p:custDataLst>
          </p:nvPr>
        </p:nvSpPr>
        <p:spPr bwMode="auto">
          <a:xfrm rot="1920000">
            <a:off x="6809700" y="3370500"/>
            <a:ext cx="366800" cy="426300"/>
          </a:xfrm>
          <a:prstGeom prst="rect">
            <a:avLst/>
          </a:prstGeom>
          <a:solidFill>
            <a:schemeClr val="tx1">
              <a:lumMod val="95000"/>
              <a:lumOff val="5000"/>
              <a:alpha val="30000"/>
            </a:schemeClr>
          </a:solidFill>
          <a:ln w="19050">
            <a:solidFill>
              <a:schemeClr val="bg2">
                <a:lumMod val="10000"/>
                <a:alpha val="47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69" name="矩形 168"/>
          <p:cNvSpPr/>
          <p:nvPr>
            <p:custDataLst>
              <p:tags r:id="rId51"/>
            </p:custDataLst>
          </p:nvPr>
        </p:nvSpPr>
        <p:spPr bwMode="auto">
          <a:xfrm rot="1920000">
            <a:off x="7117000" y="3562300"/>
            <a:ext cx="358400" cy="423500"/>
          </a:xfrm>
          <a:prstGeom prst="rect">
            <a:avLst/>
          </a:prstGeom>
          <a:solidFill>
            <a:schemeClr val="accent1">
              <a:alpha val="20000"/>
            </a:schemeClr>
          </a:solid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1" name="矩形 40"/>
          <p:cNvSpPr/>
          <p:nvPr>
            <p:custDataLst>
              <p:tags r:id="rId52"/>
            </p:custDataLst>
          </p:nvPr>
        </p:nvSpPr>
        <p:spPr bwMode="auto">
          <a:xfrm rot="1920000">
            <a:off x="8546400" y="4123000"/>
            <a:ext cx="287000" cy="408100"/>
          </a:xfrm>
          <a:prstGeom prst="rect">
            <a:avLst/>
          </a:prstGeom>
          <a:solidFill>
            <a:schemeClr val="accent1">
              <a:alpha val="20000"/>
            </a:schemeClr>
          </a:solid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21" name="矩形 220"/>
          <p:cNvSpPr/>
          <p:nvPr>
            <p:custDataLst>
              <p:tags r:id="rId53"/>
            </p:custDataLst>
          </p:nvPr>
        </p:nvSpPr>
        <p:spPr bwMode="auto">
          <a:xfrm>
            <a:off x="5977581" y="6773119"/>
            <a:ext cx="457853" cy="198691"/>
          </a:xfrm>
          <a:prstGeom prst="rect">
            <a:avLst/>
          </a:prstGeom>
          <a:solidFill>
            <a:srgbClr val="7030A0">
              <a:alpha val="24000"/>
            </a:srgbClr>
          </a:solidFill>
          <a:ln w="254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34" name="TextBox 31"/>
          <p:cNvSpPr txBox="1"/>
          <p:nvPr>
            <p:custDataLst>
              <p:tags r:id="rId54"/>
            </p:custDataLst>
          </p:nvPr>
        </p:nvSpPr>
        <p:spPr>
          <a:xfrm>
            <a:off x="6420171" y="6716391"/>
            <a:ext cx="1189265" cy="342265"/>
          </a:xfrm>
          <a:prstGeom prst="rect">
            <a:avLst/>
          </a:prstGeom>
          <a:noFill/>
          <a:ln w="9525">
            <a:noFill/>
          </a:ln>
        </p:spPr>
        <p:txBody>
          <a:bodyPr wrap="square">
            <a:spAutoFit/>
          </a:bodyPr>
          <a:p>
            <a:pPr algn="just" eaLnBrk="1" hangingPunct="1">
              <a:lnSpc>
                <a:spcPct val="150000"/>
              </a:lnSpc>
            </a:pPr>
            <a:r>
              <a:rPr lang="zh-CN" altLang="en-US" sz="1090" dirty="0">
                <a:latin typeface="黑体" panose="02010609060101010101" pitchFamily="49" charset="-122"/>
                <a:ea typeface="黑体" panose="02010609060101010101" pitchFamily="49" charset="-122"/>
              </a:rPr>
              <a:t>电梯类型二</a:t>
            </a:r>
            <a:endParaRPr lang="en-US" altLang="zh-CN" sz="1090" dirty="0">
              <a:latin typeface="黑体" panose="02010609060101010101" pitchFamily="49" charset="-122"/>
              <a:ea typeface="黑体" panose="02010609060101010101" pitchFamily="49" charset="-122"/>
            </a:endParaRPr>
          </a:p>
        </p:txBody>
      </p:sp>
      <p:sp>
        <p:nvSpPr>
          <p:cNvPr id="235" name="TextBox 31"/>
          <p:cNvSpPr txBox="1"/>
          <p:nvPr>
            <p:custDataLst>
              <p:tags r:id="rId55"/>
            </p:custDataLst>
          </p:nvPr>
        </p:nvSpPr>
        <p:spPr>
          <a:xfrm>
            <a:off x="6405773" y="6316180"/>
            <a:ext cx="1657197" cy="342265"/>
          </a:xfrm>
          <a:prstGeom prst="rect">
            <a:avLst/>
          </a:prstGeom>
          <a:noFill/>
          <a:ln w="9525">
            <a:noFill/>
          </a:ln>
        </p:spPr>
        <p:txBody>
          <a:bodyPr>
            <a:spAutoFit/>
          </a:bodyPr>
          <a:p>
            <a:pPr algn="just" eaLnBrk="1" hangingPunct="1">
              <a:lnSpc>
                <a:spcPct val="150000"/>
              </a:lnSpc>
            </a:pPr>
            <a:r>
              <a:rPr lang="zh-CN" altLang="en-US" sz="1090" dirty="0">
                <a:latin typeface="黑体" panose="02010609060101010101" pitchFamily="49" charset="-122"/>
                <a:ea typeface="黑体" panose="02010609060101010101" pitchFamily="49" charset="-122"/>
              </a:rPr>
              <a:t>电梯类型一</a:t>
            </a:r>
            <a:endParaRPr lang="en-US" altLang="zh-CN" sz="1090" dirty="0">
              <a:latin typeface="黑体" panose="02010609060101010101" pitchFamily="49" charset="-122"/>
              <a:ea typeface="黑体" panose="02010609060101010101" pitchFamily="49" charset="-122"/>
            </a:endParaRPr>
          </a:p>
        </p:txBody>
      </p:sp>
      <p:sp>
        <p:nvSpPr>
          <p:cNvPr id="73" name="矩形 72"/>
          <p:cNvSpPr/>
          <p:nvPr>
            <p:custDataLst>
              <p:tags r:id="rId56"/>
            </p:custDataLst>
          </p:nvPr>
        </p:nvSpPr>
        <p:spPr bwMode="auto">
          <a:xfrm>
            <a:off x="5977655" y="7150915"/>
            <a:ext cx="457853" cy="198691"/>
          </a:xfrm>
          <a:prstGeom prst="rect">
            <a:avLst/>
          </a:prstGeom>
          <a:solidFill>
            <a:schemeClr val="accent2">
              <a:alpha val="20000"/>
            </a:schemeClr>
          </a:solid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74" name="TextBox 31"/>
          <p:cNvSpPr txBox="1"/>
          <p:nvPr>
            <p:custDataLst>
              <p:tags r:id="rId57"/>
            </p:custDataLst>
          </p:nvPr>
        </p:nvSpPr>
        <p:spPr>
          <a:xfrm>
            <a:off x="6420245" y="7058840"/>
            <a:ext cx="1189265" cy="342265"/>
          </a:xfrm>
          <a:prstGeom prst="rect">
            <a:avLst/>
          </a:prstGeom>
          <a:noFill/>
          <a:ln w="9525">
            <a:noFill/>
          </a:ln>
        </p:spPr>
        <p:txBody>
          <a:bodyPr wrap="square">
            <a:spAutoFit/>
          </a:bodyPr>
          <a:p>
            <a:pPr algn="just" eaLnBrk="1" hangingPunct="1">
              <a:lnSpc>
                <a:spcPct val="150000"/>
              </a:lnSpc>
            </a:pPr>
            <a:r>
              <a:rPr lang="zh-CN" altLang="en-US" sz="1090" dirty="0">
                <a:latin typeface="黑体" panose="02010609060101010101" pitchFamily="49" charset="-122"/>
                <a:ea typeface="黑体" panose="02010609060101010101" pitchFamily="49" charset="-122"/>
              </a:rPr>
              <a:t>电梯类型三</a:t>
            </a:r>
            <a:endParaRPr lang="zh-CN" altLang="en-US" sz="1090" dirty="0">
              <a:latin typeface="黑体" panose="02010609060101010101" pitchFamily="49" charset="-122"/>
              <a:ea typeface="黑体" panose="02010609060101010101" pitchFamily="49" charset="-122"/>
            </a:endParaRPr>
          </a:p>
        </p:txBody>
      </p:sp>
      <p:grpSp>
        <p:nvGrpSpPr>
          <p:cNvPr id="55" name="组合 54"/>
          <p:cNvGrpSpPr/>
          <p:nvPr/>
        </p:nvGrpSpPr>
        <p:grpSpPr>
          <a:xfrm>
            <a:off x="7721578" y="6954714"/>
            <a:ext cx="1260679" cy="236125"/>
            <a:chOff x="11675" y="10965"/>
            <a:chExt cx="2189" cy="410"/>
          </a:xfrm>
        </p:grpSpPr>
        <p:sp>
          <p:nvSpPr>
            <p:cNvPr id="42" name="矩形 41"/>
            <p:cNvSpPr/>
            <p:nvPr>
              <p:custDataLst>
                <p:tags r:id="rId58"/>
              </p:custDataLst>
            </p:nvPr>
          </p:nvSpPr>
          <p:spPr bwMode="auto">
            <a:xfrm>
              <a:off x="11675" y="11008"/>
              <a:ext cx="336" cy="249"/>
            </a:xfrm>
            <a:prstGeom prst="rect">
              <a:avLst/>
            </a:prstGeom>
            <a:solidFill>
              <a:srgbClr val="00B0F0"/>
            </a:solidFill>
            <a:ln w="3175" cmpd="sng">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905">
                <a:sym typeface="+mn-ea"/>
              </a:endParaRPr>
            </a:p>
          </p:txBody>
        </p:sp>
        <p:sp>
          <p:nvSpPr>
            <p:cNvPr id="43" name="文本框 42"/>
            <p:cNvSpPr txBox="1"/>
            <p:nvPr>
              <p:custDataLst>
                <p:tags r:id="rId59"/>
              </p:custDataLst>
            </p:nvPr>
          </p:nvSpPr>
          <p:spPr>
            <a:xfrm>
              <a:off x="12095" y="10965"/>
              <a:ext cx="1769" cy="410"/>
            </a:xfrm>
            <a:prstGeom prst="rect">
              <a:avLst/>
            </a:prstGeom>
            <a:noFill/>
          </p:spPr>
          <p:txBody>
            <a:bodyPr wrap="square" rtlCol="0">
              <a:noAutofit/>
            </a:bodyPr>
            <a:p>
              <a:r>
                <a:rPr lang="zh-CN" altLang="en-US" sz="905" dirty="0">
                  <a:latin typeface="微软雅黑" panose="020B0503020204020204" charset="-122"/>
                  <a:ea typeface="微软雅黑" panose="020B0503020204020204" charset="-122"/>
                  <a:sym typeface="+mn-ea"/>
                </a:rPr>
                <a:t>半开敞式连廊</a:t>
              </a:r>
              <a:endParaRPr lang="zh-CN" altLang="en-US" sz="905" dirty="0">
                <a:solidFill>
                  <a:schemeClr val="tx1"/>
                </a:solidFill>
                <a:latin typeface="微软雅黑" panose="020B0503020204020204" charset="-122"/>
                <a:ea typeface="微软雅黑" panose="020B0503020204020204" charset="-122"/>
                <a:cs typeface="楷体" panose="02010609060101010101" pitchFamily="49" charset="-122"/>
                <a:sym typeface="+mn-ea"/>
              </a:endParaRPr>
            </a:p>
          </p:txBody>
        </p:sp>
      </p:grpSp>
      <p:grpSp>
        <p:nvGrpSpPr>
          <p:cNvPr id="44" name="组合 43"/>
          <p:cNvGrpSpPr/>
          <p:nvPr/>
        </p:nvGrpSpPr>
        <p:grpSpPr>
          <a:xfrm>
            <a:off x="7721578" y="6716285"/>
            <a:ext cx="1260679" cy="204450"/>
            <a:chOff x="12126" y="10723"/>
            <a:chExt cx="2189" cy="355"/>
          </a:xfrm>
        </p:grpSpPr>
        <p:grpSp>
          <p:nvGrpSpPr>
            <p:cNvPr id="50" name="组合 49"/>
            <p:cNvGrpSpPr/>
            <p:nvPr/>
          </p:nvGrpSpPr>
          <p:grpSpPr>
            <a:xfrm>
              <a:off x="12127" y="10723"/>
              <a:ext cx="2188" cy="355"/>
              <a:chOff x="11675" y="11401"/>
              <a:chExt cx="2188" cy="355"/>
            </a:xfrm>
          </p:grpSpPr>
          <p:sp>
            <p:nvSpPr>
              <p:cNvPr id="51" name="文本框 50"/>
              <p:cNvSpPr txBox="1"/>
              <p:nvPr>
                <p:custDataLst>
                  <p:tags r:id="rId60"/>
                </p:custDataLst>
              </p:nvPr>
            </p:nvSpPr>
            <p:spPr>
              <a:xfrm>
                <a:off x="12094" y="11401"/>
                <a:ext cx="1769" cy="355"/>
              </a:xfrm>
              <a:prstGeom prst="rect">
                <a:avLst/>
              </a:prstGeom>
              <a:noFill/>
            </p:spPr>
            <p:txBody>
              <a:bodyPr wrap="square" rtlCol="0">
                <a:noAutofit/>
              </a:bodyPr>
              <a:p>
                <a:r>
                  <a:rPr lang="zh-CN" altLang="en-US" sz="905" dirty="0">
                    <a:latin typeface="微软雅黑" panose="020B0503020204020204" charset="-122"/>
                    <a:ea typeface="微软雅黑" panose="020B0503020204020204" charset="-122"/>
                    <a:sym typeface="+mn-ea"/>
                  </a:rPr>
                  <a:t>加装梯井</a:t>
                </a:r>
                <a:endParaRPr lang="zh-CN" altLang="en-US" sz="905" dirty="0">
                  <a:latin typeface="微软雅黑" panose="020B0503020204020204" charset="-122"/>
                  <a:ea typeface="微软雅黑" panose="020B0503020204020204" charset="-122"/>
                  <a:sym typeface="+mn-ea"/>
                </a:endParaRPr>
              </a:p>
            </p:txBody>
          </p:sp>
          <p:sp>
            <p:nvSpPr>
              <p:cNvPr id="52" name="矩形 51"/>
              <p:cNvSpPr/>
              <p:nvPr>
                <p:custDataLst>
                  <p:tags r:id="rId61"/>
                </p:custDataLst>
              </p:nvPr>
            </p:nvSpPr>
            <p:spPr bwMode="auto">
              <a:xfrm>
                <a:off x="11675" y="11481"/>
                <a:ext cx="336" cy="249"/>
              </a:xfrm>
              <a:prstGeom prst="rect">
                <a:avLst/>
              </a:prstGeom>
              <a:solidFill>
                <a:srgbClr val="FF0000"/>
              </a:solidFill>
              <a:ln w="3175" cmpd="sng">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905">
                  <a:sym typeface="+mn-ea"/>
                </a:endParaRPr>
              </a:p>
            </p:txBody>
          </p:sp>
        </p:grpSp>
        <p:sp>
          <p:nvSpPr>
            <p:cNvPr id="53" name="任意多边形 52"/>
            <p:cNvSpPr/>
            <p:nvPr>
              <p:custDataLst>
                <p:tags r:id="rId62"/>
              </p:custDataLst>
            </p:nvPr>
          </p:nvSpPr>
          <p:spPr>
            <a:xfrm>
              <a:off x="12126" y="10809"/>
              <a:ext cx="330" cy="247"/>
            </a:xfrm>
            <a:custGeom>
              <a:avLst/>
              <a:gdLst>
                <a:gd name="connisteX0" fmla="*/ 0 w 209550"/>
                <a:gd name="connsiteY0" fmla="*/ 156845 h 156845"/>
                <a:gd name="connisteX1" fmla="*/ 209550 w 209550"/>
                <a:gd name="connsiteY1" fmla="*/ 0 h 156845"/>
              </a:gdLst>
              <a:ahLst/>
              <a:cxnLst>
                <a:cxn ang="0">
                  <a:pos x="connisteX0" y="connsiteY0"/>
                </a:cxn>
                <a:cxn ang="0">
                  <a:pos x="connisteX1" y="connsiteY1"/>
                </a:cxn>
              </a:cxnLst>
              <a:rect l="l" t="t" r="r" b="b"/>
              <a:pathLst>
                <a:path w="209550" h="156845">
                  <a:moveTo>
                    <a:pt x="0" y="156845"/>
                  </a:moveTo>
                  <a:lnTo>
                    <a:pt x="209550" y="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000"/>
            </a:p>
          </p:txBody>
        </p:sp>
        <p:sp>
          <p:nvSpPr>
            <p:cNvPr id="54" name="任意多边形 53"/>
            <p:cNvSpPr/>
            <p:nvPr>
              <p:custDataLst>
                <p:tags r:id="rId63"/>
              </p:custDataLst>
            </p:nvPr>
          </p:nvSpPr>
          <p:spPr>
            <a:xfrm>
              <a:off x="12127" y="10809"/>
              <a:ext cx="336" cy="232"/>
            </a:xfrm>
            <a:custGeom>
              <a:avLst/>
              <a:gdLst>
                <a:gd name="connisteX0" fmla="*/ 0 w 204470"/>
                <a:gd name="connsiteY0" fmla="*/ 0 h 152400"/>
                <a:gd name="connisteX1" fmla="*/ 204470 w 204470"/>
                <a:gd name="connsiteY1" fmla="*/ 152400 h 152400"/>
              </a:gdLst>
              <a:ahLst/>
              <a:cxnLst>
                <a:cxn ang="0">
                  <a:pos x="connisteX0" y="connsiteY0"/>
                </a:cxn>
                <a:cxn ang="0">
                  <a:pos x="connisteX1" y="connsiteY1"/>
                </a:cxn>
              </a:cxnLst>
              <a:rect l="l" t="t" r="r" b="b"/>
              <a:pathLst>
                <a:path w="204470" h="152400">
                  <a:moveTo>
                    <a:pt x="0" y="0"/>
                  </a:moveTo>
                  <a:lnTo>
                    <a:pt x="204470" y="15240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grpSp>
      <p:sp>
        <p:nvSpPr>
          <p:cNvPr id="173" name="TextBox 31"/>
          <p:cNvSpPr txBox="1"/>
          <p:nvPr>
            <p:custDataLst>
              <p:tags r:id="rId64"/>
            </p:custDataLst>
          </p:nvPr>
        </p:nvSpPr>
        <p:spPr>
          <a:xfrm>
            <a:off x="8119303" y="7102338"/>
            <a:ext cx="924344" cy="342265"/>
          </a:xfrm>
          <a:prstGeom prst="rect">
            <a:avLst/>
          </a:prstGeom>
          <a:noFill/>
          <a:ln w="9525">
            <a:noFill/>
          </a:ln>
        </p:spPr>
        <p:txBody>
          <a:bodyPr wrap="square">
            <a:spAutoFit/>
          </a:bodyPr>
          <a:p>
            <a:pPr lvl="0" algn="just" eaLnBrk="1" hangingPunct="1">
              <a:lnSpc>
                <a:spcPct val="150000"/>
              </a:lnSpc>
              <a:buClrTx/>
              <a:buSzTx/>
              <a:buFontTx/>
            </a:pPr>
            <a:r>
              <a:rPr lang="zh-CN" altLang="en-US" sz="1090" dirty="0">
                <a:latin typeface="黑体" panose="02010609060101010101" pitchFamily="49" charset="-122"/>
                <a:ea typeface="黑体" panose="02010609060101010101" pitchFamily="49" charset="-122"/>
                <a:sym typeface="+mn-ea"/>
              </a:rPr>
              <a:t>已加装电梯</a:t>
            </a:r>
            <a:endParaRPr lang="zh-CN" altLang="en-US" sz="1090" dirty="0">
              <a:latin typeface="黑体" panose="02010609060101010101" pitchFamily="49" charset="-122"/>
              <a:ea typeface="黑体" panose="02010609060101010101" pitchFamily="49" charset="-122"/>
              <a:sym typeface="+mn-ea"/>
            </a:endParaRPr>
          </a:p>
        </p:txBody>
      </p:sp>
      <p:sp>
        <p:nvSpPr>
          <p:cNvPr id="174" name="矩形 173"/>
          <p:cNvSpPr/>
          <p:nvPr>
            <p:custDataLst>
              <p:tags r:id="rId65"/>
            </p:custDataLst>
          </p:nvPr>
        </p:nvSpPr>
        <p:spPr bwMode="auto">
          <a:xfrm>
            <a:off x="7677000" y="7210610"/>
            <a:ext cx="442303" cy="169895"/>
          </a:xfrm>
          <a:prstGeom prst="rect">
            <a:avLst/>
          </a:prstGeom>
          <a:solidFill>
            <a:schemeClr val="tx1">
              <a:lumMod val="95000"/>
              <a:lumOff val="5000"/>
              <a:alpha val="30000"/>
            </a:schemeClr>
          </a:solidFill>
          <a:ln w="25400">
            <a:solidFill>
              <a:schemeClr val="bg2">
                <a:lumMod val="10000"/>
                <a:alpha val="47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sp>
        <p:nvSpPr>
          <p:cNvPr id="230" name="矩形 229"/>
          <p:cNvSpPr/>
          <p:nvPr>
            <p:custDataLst>
              <p:tags r:id="rId66"/>
            </p:custDataLst>
          </p:nvPr>
        </p:nvSpPr>
        <p:spPr bwMode="auto">
          <a:xfrm>
            <a:off x="5970381" y="6409190"/>
            <a:ext cx="450654" cy="197251"/>
          </a:xfrm>
          <a:prstGeom prst="rect">
            <a:avLst/>
          </a:prstGeom>
          <a:solidFill>
            <a:schemeClr val="accent1">
              <a:alpha val="20000"/>
            </a:schemeClr>
          </a:solid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5" name="TextBox 31"/>
          <p:cNvSpPr txBox="1"/>
          <p:nvPr>
            <p:custDataLst>
              <p:tags r:id="rId67"/>
            </p:custDataLst>
          </p:nvPr>
        </p:nvSpPr>
        <p:spPr>
          <a:xfrm>
            <a:off x="8104398" y="6316180"/>
            <a:ext cx="1657197" cy="342265"/>
          </a:xfrm>
          <a:prstGeom prst="rect">
            <a:avLst/>
          </a:prstGeom>
          <a:noFill/>
          <a:ln w="9525">
            <a:noFill/>
          </a:ln>
        </p:spPr>
        <p:txBody>
          <a:bodyPr>
            <a:spAutoFit/>
          </a:bodyPr>
          <a:p>
            <a:pPr algn="just" eaLnBrk="1" hangingPunct="1">
              <a:lnSpc>
                <a:spcPct val="150000"/>
              </a:lnSpc>
            </a:pPr>
            <a:r>
              <a:rPr lang="zh-CN" altLang="en-US" sz="1090" dirty="0">
                <a:latin typeface="黑体" panose="02010609060101010101" pitchFamily="49" charset="-122"/>
                <a:ea typeface="黑体" panose="02010609060101010101" pitchFamily="49" charset="-122"/>
              </a:rPr>
              <a:t>电梯类型</a:t>
            </a:r>
            <a:r>
              <a:rPr lang="zh-CN" altLang="en-US" sz="1090" dirty="0">
                <a:latin typeface="黑体" panose="02010609060101010101" pitchFamily="49" charset="-122"/>
                <a:ea typeface="黑体" panose="02010609060101010101" pitchFamily="49" charset="-122"/>
              </a:rPr>
              <a:t>四</a:t>
            </a:r>
            <a:endParaRPr lang="zh-CN" altLang="en-US" sz="1090" dirty="0">
              <a:latin typeface="黑体" panose="02010609060101010101" pitchFamily="49" charset="-122"/>
              <a:ea typeface="黑体" panose="02010609060101010101" pitchFamily="49" charset="-122"/>
            </a:endParaRPr>
          </a:p>
        </p:txBody>
      </p:sp>
      <p:sp>
        <p:nvSpPr>
          <p:cNvPr id="47" name="矩形 46"/>
          <p:cNvSpPr/>
          <p:nvPr>
            <p:custDataLst>
              <p:tags r:id="rId68"/>
            </p:custDataLst>
          </p:nvPr>
        </p:nvSpPr>
        <p:spPr bwMode="auto">
          <a:xfrm>
            <a:off x="7669006" y="6409190"/>
            <a:ext cx="450654" cy="197251"/>
          </a:xfrm>
          <a:prstGeom prst="rect">
            <a:avLst/>
          </a:prstGeom>
          <a:solidFill>
            <a:srgbClr val="C00000">
              <a:alpha val="20000"/>
            </a:srgbClr>
          </a:solidFill>
          <a:ln w="2540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8" name="文本框 17"/>
          <p:cNvSpPr txBox="1"/>
          <p:nvPr>
            <p:custDataLst>
              <p:tags r:id="rId69"/>
            </p:custDataLst>
          </p:nvPr>
        </p:nvSpPr>
        <p:spPr>
          <a:xfrm>
            <a:off x="4505960" y="5758180"/>
            <a:ext cx="5519420" cy="398780"/>
          </a:xfrm>
          <a:prstGeom prst="rect">
            <a:avLst/>
          </a:prstGeom>
          <a:noFill/>
        </p:spPr>
        <p:txBody>
          <a:bodyPr wrap="square" rtlCol="0" anchor="t">
            <a:spAutoFit/>
          </a:bodyPr>
          <a:p>
            <a:r>
              <a:rPr lang="en-US" altLang="zh-CN" sz="1000" noProof="0" dirty="0">
                <a:ln>
                  <a:noFill/>
                </a:ln>
                <a:solidFill>
                  <a:srgbClr val="FF0000"/>
                </a:solidFill>
                <a:effectLst/>
                <a:uLnTx/>
                <a:uFillTx/>
                <a:latin typeface="微软雅黑" panose="020B0503020204020204" charset="-122"/>
                <a:ea typeface="微软雅黑" panose="020B0503020204020204" charset="-122"/>
              </a:rPr>
              <a:t>注：如增设电梯涉及占用现状通道，需要改造现状绿化以确保消防通道满足4米以上，人行通道1.5米以上。</a:t>
            </a:r>
            <a:endParaRPr lang="en-US" altLang="zh-CN" sz="1000" noProof="0" dirty="0">
              <a:ln>
                <a:noFill/>
              </a:ln>
              <a:solidFill>
                <a:srgbClr val="FF0000"/>
              </a:solidFill>
              <a:effectLst/>
              <a:uLnTx/>
              <a:uFillTx/>
              <a:latin typeface="微软雅黑" panose="020B0503020204020204" charset="-122"/>
              <a:ea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508" y="3175"/>
          <a:ext cx="9131935" cy="7560945"/>
        </p:xfrm>
        <a:graphic>
          <a:graphicData uri="http://schemas.openxmlformats.org/drawingml/2006/table">
            <a:tbl>
              <a:tblPr>
                <a:tableStyleId>{5C22544A-7EE6-4342-B048-85BDC9FD1C3A}</a:tableStyleId>
              </a:tblPr>
              <a:tblGrid>
                <a:gridCol w="648335"/>
                <a:gridCol w="4203700"/>
                <a:gridCol w="823595"/>
                <a:gridCol w="806450"/>
                <a:gridCol w="540385"/>
                <a:gridCol w="616585"/>
                <a:gridCol w="935990"/>
                <a:gridCol w="556895"/>
              </a:tblGrid>
              <a:tr h="739775">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云山居东片区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216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32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1465">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2430">
                <a:tc vMerge="1">
                  <a:tcPr/>
                </a:tc>
                <a:tc v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A≤1250</a:t>
                      </a:r>
                      <a:endParaRPr lang="zh-CN" altLang="en-US" sz="700" u="none" strike="noStrike" dirty="0">
                        <a:solidFill>
                          <a:schemeClr val="tx1"/>
                        </a:solidFill>
                        <a:latin typeface="微软雅黑" panose="020B0503020204020204" charset="-122"/>
                        <a:ea typeface="微软雅黑" panose="020B050302020402020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charset="-122"/>
                          <a:ea typeface="微软雅黑" panose="020B0503020204020204" charset="-122"/>
                          <a:sym typeface="+mn-ea"/>
                        </a:rPr>
                        <a:t>B≤2200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charset="-122"/>
                          <a:ea typeface="微软雅黑" panose="020B0503020204020204" charset="-122"/>
                        </a:rPr>
                        <a:t>不小于1200</a:t>
                      </a:r>
                      <a:endParaRPr lang="zh-CN" altLang="en-US" sz="70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sz="700" dirty="0">
                          <a:solidFill>
                            <a:schemeClr val="tx1"/>
                          </a:solidFill>
                          <a:latin typeface="微软雅黑" panose="020B0503020204020204" charset="-122"/>
                          <a:ea typeface="微软雅黑" panose="020B0503020204020204" charset="-122"/>
                          <a:sym typeface="+mn-ea"/>
                        </a:rPr>
                        <a:t>C≤2000</a:t>
                      </a:r>
                      <a:endParaRPr lang="en-US" sz="700" dirty="0">
                        <a:solidFill>
                          <a:schemeClr val="tx1"/>
                        </a:solidFill>
                        <a:latin typeface="微软雅黑" panose="020B0503020204020204" charset="-122"/>
                        <a:ea typeface="微软雅黑" panose="020B0503020204020204" charset="-122"/>
                        <a:sym typeface="+mn-ea"/>
                      </a:endParaRPr>
                    </a:p>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（宽度＝</a:t>
                      </a:r>
                      <a:r>
                        <a:rPr lang="en-US" altLang="zh-CN" sz="700" dirty="0">
                          <a:solidFill>
                            <a:schemeClr val="tx1"/>
                          </a:solidFill>
                          <a:latin typeface="微软雅黑" panose="020B0503020204020204" charset="-122"/>
                          <a:ea typeface="微软雅黑" panose="020B0503020204020204" charset="-122"/>
                          <a:sym typeface="+mn-ea"/>
                        </a:rPr>
                        <a:t>1200</a:t>
                      </a:r>
                      <a:r>
                        <a:rPr lang="zh-CN" altLang="en-US" sz="700" dirty="0">
                          <a:solidFill>
                            <a:schemeClr val="tx1"/>
                          </a:solidFill>
                          <a:latin typeface="微软雅黑" panose="020B0503020204020204" charset="-122"/>
                          <a:ea typeface="微软雅黑" panose="020B0503020204020204" charset="-122"/>
                          <a:sym typeface="+mn-ea"/>
                        </a:rPr>
                        <a:t>，或</a:t>
                      </a:r>
                      <a:r>
                        <a:rPr lang="zh-CN" altLang="en-US" sz="700" dirty="0">
                          <a:effectLst/>
                          <a:latin typeface="微软雅黑" panose="020B0503020204020204" charset="-122"/>
                          <a:ea typeface="微软雅黑" panose="020B0503020204020204" charset="-122"/>
                          <a:sym typeface="+mn-ea"/>
                        </a:rPr>
                        <a:t>等宽梯井宽度</a:t>
                      </a:r>
                      <a:r>
                        <a:rPr lang="zh-CN" altLang="en-US" sz="700" dirty="0">
                          <a:solidFill>
                            <a:schemeClr val="tx1"/>
                          </a:solidFill>
                          <a:latin typeface="微软雅黑" panose="020B0503020204020204" charset="-122"/>
                          <a:ea typeface="微软雅黑" panose="020B050302020402020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设置在楼宇入口，结合楼梯休息平台加装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平层入户</a:t>
                      </a:r>
                      <a:r>
                        <a:rPr lang="zh-CN" altLang="en-US" sz="700" u="none" strike="noStrike" dirty="0">
                          <a:solidFill>
                            <a:schemeClr val="tx1"/>
                          </a:solidFill>
                          <a:latin typeface="微软雅黑" panose="020B0503020204020204" charset="-122"/>
                          <a:ea typeface="微软雅黑" panose="020B0503020204020204"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2319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algn="ctr" defTabSz="1043305" rtl="0" eaLnBrk="1" fontAlgn="ctr" latinLnBrk="0" hangingPunct="1">
                        <a:lnSpc>
                          <a:spcPct val="100000"/>
                        </a:lnSpc>
                        <a:spcBef>
                          <a:spcPts val="0"/>
                        </a:spcBef>
                        <a:buClrTx/>
                        <a:buSzTx/>
                        <a:buFontTx/>
                        <a:buNone/>
                      </a:pPr>
                      <a:r>
                        <a:rPr lang="en-US" altLang="zh-CN" sz="700" dirty="0">
                          <a:effectLst/>
                          <a:latin typeface="黑体" panose="02010609060101010101" pitchFamily="49" charset="-122"/>
                          <a:ea typeface="黑体" panose="02010609060101010101" pitchFamily="49" charset="-122"/>
                          <a:sym typeface="+mn-ea"/>
                        </a:rPr>
                        <a:t>1250x2100</a:t>
                      </a:r>
                      <a:endParaRPr lang="en-US" altLang="zh-CN" sz="700"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23825">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12319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钢结构梯井、半开敞式连廊</a:t>
                      </a:r>
                      <a:endParaRPr lang="zh-CN" altLang="en-US" sz="700" dirty="0">
                        <a:solidFill>
                          <a:schemeClr val="tx1"/>
                        </a:solidFill>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charset="-122"/>
                          <a:ea typeface="微软雅黑" panose="020B0503020204020204" charset="-122"/>
                          <a:sym typeface="+mn-ea"/>
                        </a:rPr>
                        <a:t>透明钢化玻璃</a:t>
                      </a:r>
                      <a:endParaRPr lang="zh-CN" altLang="en-US" sz="700" dirty="0">
                        <a:effectLst/>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2319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云溪街</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2</a:t>
                      </a:r>
                      <a:r>
                        <a:rPr 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12</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15</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16</a:t>
                      </a:r>
                      <a:r>
                        <a:rPr 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-32</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3825">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225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692" y="3102596"/>
            <a:ext cx="431709"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电梯样式一</a:t>
            </a:r>
            <a:endParaRPr lang="zh-CN" altLang="en-US" sz="1200" b="1" dirty="0">
              <a:latin typeface="黑体" panose="02010609060101010101" pitchFamily="49" charset="-122"/>
              <a:ea typeface="黑体" panose="02010609060101010101" pitchFamily="49" charset="-122"/>
            </a:endParaRPr>
          </a:p>
        </p:txBody>
      </p:sp>
      <p:sp>
        <p:nvSpPr>
          <p:cNvPr id="9346" name="TextBox 31"/>
          <p:cNvSpPr txBox="1"/>
          <p:nvPr/>
        </p:nvSpPr>
        <p:spPr>
          <a:xfrm>
            <a:off x="1673928" y="6127104"/>
            <a:ext cx="3671437" cy="101473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800"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800" dirty="0">
              <a:latin typeface="黑体" panose="02010609060101010101" pitchFamily="49" charset="-122"/>
              <a:ea typeface="黑体" panose="02010609060101010101" pitchFamily="49" charset="-122"/>
            </a:endParaRPr>
          </a:p>
        </p:txBody>
      </p:sp>
      <p:pic>
        <p:nvPicPr>
          <p:cNvPr id="7" name="图片 6" descr="南3"/>
          <p:cNvPicPr>
            <a:picLocks noChangeAspect="1"/>
          </p:cNvPicPr>
          <p:nvPr/>
        </p:nvPicPr>
        <p:blipFill>
          <a:blip r:embed="rId2"/>
          <a:stretch>
            <a:fillRect/>
          </a:stretch>
        </p:blipFill>
        <p:spPr>
          <a:xfrm>
            <a:off x="2394502" y="900242"/>
            <a:ext cx="2375673" cy="2919755"/>
          </a:xfrm>
          <a:prstGeom prst="rect">
            <a:avLst/>
          </a:prstGeom>
        </p:spPr>
      </p:pic>
      <p:pic>
        <p:nvPicPr>
          <p:cNvPr id="8" name="图片 7" descr="南3-1"/>
          <p:cNvPicPr>
            <a:picLocks noChangeAspect="1"/>
          </p:cNvPicPr>
          <p:nvPr/>
        </p:nvPicPr>
        <p:blipFill>
          <a:blip r:embed="rId3"/>
          <a:stretch>
            <a:fillRect/>
          </a:stretch>
        </p:blipFill>
        <p:spPr>
          <a:xfrm>
            <a:off x="6210689" y="940874"/>
            <a:ext cx="2375038" cy="2856268"/>
          </a:xfrm>
          <a:prstGeom prst="rect">
            <a:avLst/>
          </a:prstGeom>
        </p:spPr>
      </p:pic>
      <p:sp>
        <p:nvSpPr>
          <p:cNvPr id="34" name="TextBox 31"/>
          <p:cNvSpPr txBox="1"/>
          <p:nvPr>
            <p:custDataLst>
              <p:tags r:id="rId4"/>
            </p:custDataLst>
          </p:nvPr>
        </p:nvSpPr>
        <p:spPr>
          <a:xfrm>
            <a:off x="25500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35" name="TextBox 31"/>
          <p:cNvSpPr txBox="1"/>
          <p:nvPr>
            <p:custDataLst>
              <p:tags r:id="rId5"/>
            </p:custDataLst>
          </p:nvPr>
        </p:nvSpPr>
        <p:spPr>
          <a:xfrm>
            <a:off x="67852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charset="-122"/>
                <a:ea typeface="微软雅黑" panose="020B050302020402020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grpSp>
        <p:nvGrpSpPr>
          <p:cNvPr id="13" name="组合 12"/>
          <p:cNvGrpSpPr/>
          <p:nvPr/>
        </p:nvGrpSpPr>
        <p:grpSpPr>
          <a:xfrm rot="0">
            <a:off x="7398337" y="3045093"/>
            <a:ext cx="409489" cy="832946"/>
            <a:chOff x="6187" y="7558"/>
            <a:chExt cx="645" cy="1312"/>
          </a:xfrm>
        </p:grpSpPr>
        <p:sp>
          <p:nvSpPr>
            <p:cNvPr id="14" name="TextBox 31"/>
            <p:cNvSpPr txBox="1">
              <a:spLocks noChangeArrowheads="1"/>
            </p:cNvSpPr>
            <p:nvPr>
              <p:custDataLst>
                <p:tags r:id="rId6"/>
              </p:custDataLst>
            </p:nvPr>
          </p:nvSpPr>
          <p:spPr bwMode="auto">
            <a:xfrm>
              <a:off x="6187" y="8351"/>
              <a:ext cx="244" cy="519"/>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5" name="TextBox 31"/>
            <p:cNvSpPr txBox="1">
              <a:spLocks noChangeArrowheads="1"/>
            </p:cNvSpPr>
            <p:nvPr>
              <p:custDataLst>
                <p:tags r:id="rId7"/>
              </p:custDataLst>
            </p:nvPr>
          </p:nvSpPr>
          <p:spPr bwMode="auto">
            <a:xfrm>
              <a:off x="6588" y="7961"/>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6" name="TextBox 31"/>
            <p:cNvSpPr txBox="1">
              <a:spLocks noChangeArrowheads="1"/>
            </p:cNvSpPr>
            <p:nvPr>
              <p:custDataLst>
                <p:tags r:id="rId8"/>
              </p:custDataLst>
            </p:nvPr>
          </p:nvSpPr>
          <p:spPr bwMode="auto">
            <a:xfrm>
              <a:off x="6588" y="7558"/>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grpSp>
        <p:nvGrpSpPr>
          <p:cNvPr id="17" name="组合 16"/>
          <p:cNvGrpSpPr/>
          <p:nvPr/>
        </p:nvGrpSpPr>
        <p:grpSpPr>
          <a:xfrm rot="0">
            <a:off x="3587584" y="3367578"/>
            <a:ext cx="362510" cy="545351"/>
            <a:chOff x="6949" y="8011"/>
            <a:chExt cx="571" cy="859"/>
          </a:xfrm>
        </p:grpSpPr>
        <p:sp>
          <p:nvSpPr>
            <p:cNvPr id="18" name="TextBox 31"/>
            <p:cNvSpPr txBox="1">
              <a:spLocks noChangeArrowheads="1"/>
            </p:cNvSpPr>
            <p:nvPr>
              <p:custDataLst>
                <p:tags r:id="rId9"/>
              </p:custDataLst>
            </p:nvPr>
          </p:nvSpPr>
          <p:spPr bwMode="auto">
            <a:xfrm>
              <a:off x="6949" y="8351"/>
              <a:ext cx="244" cy="519"/>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9" name="TextBox 31"/>
            <p:cNvSpPr txBox="1">
              <a:spLocks noChangeArrowheads="1"/>
            </p:cNvSpPr>
            <p:nvPr>
              <p:custDataLst>
                <p:tags r:id="rId10"/>
              </p:custDataLst>
            </p:nvPr>
          </p:nvSpPr>
          <p:spPr bwMode="auto">
            <a:xfrm>
              <a:off x="7276" y="8011"/>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cxnSp>
        <p:nvCxnSpPr>
          <p:cNvPr id="10" name="直接连接符 9"/>
          <p:cNvCxnSpPr/>
          <p:nvPr/>
        </p:nvCxnSpPr>
        <p:spPr>
          <a:xfrm flipH="1" flipV="1">
            <a:off x="7648029" y="3043554"/>
            <a:ext cx="2540" cy="316164"/>
          </a:xfrm>
          <a:prstGeom prst="line">
            <a:avLst/>
          </a:prstGeom>
          <a:ln w="12700">
            <a:solidFill>
              <a:srgbClr val="FF0000"/>
            </a:solidFill>
          </a:ln>
        </p:spPr>
        <p:style>
          <a:lnRef idx="2">
            <a:schemeClr val="accent1"/>
          </a:lnRef>
          <a:fillRef idx="0">
            <a:srgbClr val="FFFFFF"/>
          </a:fillRef>
          <a:effectRef idx="0">
            <a:srgbClr val="FFFFFF"/>
          </a:effectRef>
          <a:fontRef idx="minor">
            <a:schemeClr val="tx1"/>
          </a:fontRef>
        </p:style>
      </p:cxnSp>
      <p:cxnSp>
        <p:nvCxnSpPr>
          <p:cNvPr id="11" name="直接连接符 10"/>
          <p:cNvCxnSpPr/>
          <p:nvPr/>
        </p:nvCxnSpPr>
        <p:spPr>
          <a:xfrm>
            <a:off x="7615015" y="3046094"/>
            <a:ext cx="54599" cy="0"/>
          </a:xfrm>
          <a:prstGeom prst="line">
            <a:avLst/>
          </a:prstGeom>
          <a:ln w="12700">
            <a:solidFill>
              <a:srgbClr val="FF0000"/>
            </a:solidFill>
          </a:ln>
        </p:spPr>
        <p:style>
          <a:lnRef idx="2">
            <a:schemeClr val="accent1"/>
          </a:lnRef>
          <a:fillRef idx="0">
            <a:srgbClr val="FFFFFF"/>
          </a:fillRef>
          <a:effectRef idx="0">
            <a:srgbClr val="FFFFFF"/>
          </a:effectRef>
          <a:fontRef idx="minor">
            <a:schemeClr val="tx1"/>
          </a:fontRef>
        </p:style>
      </p:cxnSp>
      <p:pic>
        <p:nvPicPr>
          <p:cNvPr id="83" name="图片 82" descr="IMG_3473"/>
          <p:cNvPicPr>
            <a:picLocks noChangeAspect="1"/>
          </p:cNvPicPr>
          <p:nvPr>
            <p:custDataLst>
              <p:tags r:id="rId11"/>
            </p:custDataLst>
          </p:nvPr>
        </p:nvPicPr>
        <p:blipFill>
          <a:blip r:embed="rId12"/>
          <a:stretch>
            <a:fillRect/>
          </a:stretch>
        </p:blipFill>
        <p:spPr>
          <a:xfrm rot="5400000">
            <a:off x="8188301" y="6264042"/>
            <a:ext cx="1444958" cy="1084353"/>
          </a:xfrm>
          <a:prstGeom prst="rect">
            <a:avLst/>
          </a:prstGeom>
        </p:spPr>
      </p:pic>
      <p:pic>
        <p:nvPicPr>
          <p:cNvPr id="100" name="图片 99" descr="IMG_3458"/>
          <p:cNvPicPr>
            <a:picLocks noChangeAspect="1"/>
          </p:cNvPicPr>
          <p:nvPr>
            <p:custDataLst>
              <p:tags r:id="rId13"/>
            </p:custDataLst>
          </p:nvPr>
        </p:nvPicPr>
        <p:blipFill>
          <a:blip r:embed="rId14"/>
          <a:stretch>
            <a:fillRect/>
          </a:stretch>
        </p:blipFill>
        <p:spPr>
          <a:xfrm rot="5400000">
            <a:off x="6029752" y="6265312"/>
            <a:ext cx="1444958" cy="1083719"/>
          </a:xfrm>
          <a:prstGeom prst="rect">
            <a:avLst/>
          </a:prstGeom>
        </p:spPr>
      </p:pic>
      <p:pic>
        <p:nvPicPr>
          <p:cNvPr id="2" name="图片 1" descr="云山居总图1123"/>
          <p:cNvPicPr>
            <a:picLocks noChangeAspect="1"/>
          </p:cNvPicPr>
          <p:nvPr>
            <p:custDataLst>
              <p:tags r:id="rId15"/>
            </p:custDataLst>
          </p:nvPr>
        </p:nvPicPr>
        <p:blipFill>
          <a:blip r:embed="rId16"/>
          <a:srcRect l="33673" t="19870" r="2807" b="26574"/>
          <a:stretch>
            <a:fillRect/>
          </a:stretch>
        </p:blipFill>
        <p:spPr>
          <a:xfrm>
            <a:off x="2877800" y="4489100"/>
            <a:ext cx="1414000" cy="1293600"/>
          </a:xfrm>
          <a:prstGeom prst="rect">
            <a:avLst/>
          </a:prstGeom>
        </p:spPr>
      </p:pic>
      <p:grpSp>
        <p:nvGrpSpPr>
          <p:cNvPr id="4" name="组合 3"/>
          <p:cNvGrpSpPr/>
          <p:nvPr/>
        </p:nvGrpSpPr>
        <p:grpSpPr>
          <a:xfrm>
            <a:off x="3045100" y="4876900"/>
            <a:ext cx="973700" cy="596400"/>
            <a:chOff x="4568" y="2140"/>
            <a:chExt cx="1391" cy="852"/>
          </a:xfrm>
        </p:grpSpPr>
        <p:sp>
          <p:nvSpPr>
            <p:cNvPr id="143" name="矩形 142"/>
            <p:cNvSpPr/>
            <p:nvPr>
              <p:custDataLst>
                <p:tags r:id="rId17"/>
              </p:custDataLst>
            </p:nvPr>
          </p:nvSpPr>
          <p:spPr bwMode="auto">
            <a:xfrm rot="1920000">
              <a:off x="4568" y="2817"/>
              <a:ext cx="598" cy="175"/>
            </a:xfrm>
            <a:prstGeom prst="rect">
              <a:avLst/>
            </a:prstGeom>
            <a:solidFill>
              <a:schemeClr val="accent1">
                <a:alpha val="20000"/>
              </a:scheme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44" name="矩形 143"/>
            <p:cNvSpPr/>
            <p:nvPr>
              <p:custDataLst>
                <p:tags r:id="rId18"/>
              </p:custDataLst>
            </p:nvPr>
          </p:nvSpPr>
          <p:spPr bwMode="auto">
            <a:xfrm rot="1920000">
              <a:off x="4704" y="2596"/>
              <a:ext cx="598" cy="175"/>
            </a:xfrm>
            <a:prstGeom prst="rect">
              <a:avLst/>
            </a:prstGeom>
            <a:solidFill>
              <a:schemeClr val="accent1">
                <a:alpha val="20000"/>
              </a:scheme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45" name="矩形 144"/>
            <p:cNvSpPr/>
            <p:nvPr>
              <p:custDataLst>
                <p:tags r:id="rId19"/>
              </p:custDataLst>
            </p:nvPr>
          </p:nvSpPr>
          <p:spPr bwMode="auto">
            <a:xfrm rot="1920000">
              <a:off x="4864" y="2281"/>
              <a:ext cx="298" cy="175"/>
            </a:xfrm>
            <a:prstGeom prst="rect">
              <a:avLst/>
            </a:prstGeom>
            <a:solidFill>
              <a:schemeClr val="accent1">
                <a:alpha val="20000"/>
              </a:scheme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46" name="矩形 145"/>
            <p:cNvSpPr/>
            <p:nvPr>
              <p:custDataLst>
                <p:tags r:id="rId20"/>
              </p:custDataLst>
            </p:nvPr>
          </p:nvSpPr>
          <p:spPr bwMode="auto">
            <a:xfrm rot="1920000">
              <a:off x="4996" y="2140"/>
              <a:ext cx="598" cy="175"/>
            </a:xfrm>
            <a:prstGeom prst="rect">
              <a:avLst/>
            </a:prstGeom>
            <a:solidFill>
              <a:schemeClr val="accent1">
                <a:alpha val="20000"/>
              </a:scheme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69" name="矩形 168"/>
            <p:cNvSpPr/>
            <p:nvPr>
              <p:custDataLst>
                <p:tags r:id="rId21"/>
              </p:custDataLst>
            </p:nvPr>
          </p:nvSpPr>
          <p:spPr bwMode="auto">
            <a:xfrm rot="1920000">
              <a:off x="5261" y="2476"/>
              <a:ext cx="148" cy="175"/>
            </a:xfrm>
            <a:prstGeom prst="rect">
              <a:avLst/>
            </a:prstGeom>
            <a:solidFill>
              <a:schemeClr val="accent1">
                <a:alpha val="20000"/>
              </a:scheme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5" name="矩形 4"/>
            <p:cNvSpPr/>
            <p:nvPr>
              <p:custDataLst>
                <p:tags r:id="rId22"/>
              </p:custDataLst>
            </p:nvPr>
          </p:nvSpPr>
          <p:spPr bwMode="auto">
            <a:xfrm rot="1920000">
              <a:off x="5840" y="2702"/>
              <a:ext cx="119" cy="169"/>
            </a:xfrm>
            <a:prstGeom prst="rect">
              <a:avLst/>
            </a:prstGeom>
            <a:solidFill>
              <a:schemeClr val="accent1">
                <a:alpha val="20000"/>
              </a:scheme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sp>
        <p:nvSpPr>
          <p:cNvPr id="24" name="矩形 23"/>
          <p:cNvSpPr/>
          <p:nvPr>
            <p:custDataLst>
              <p:tags r:id="rId23"/>
            </p:custDataLst>
          </p:nvPr>
        </p:nvSpPr>
        <p:spPr>
          <a:xfrm>
            <a:off x="7178040" y="2997835"/>
            <a:ext cx="436880" cy="104775"/>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24"/>
            </p:custDataLst>
          </p:nvPr>
        </p:nvSpPr>
        <p:spPr bwMode="auto">
          <a:xfrm>
            <a:off x="8611235" y="3394075"/>
            <a:ext cx="894080" cy="668020"/>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22" name="矩形 21"/>
          <p:cNvSpPr/>
          <p:nvPr>
            <p:custDataLst>
              <p:tags r:id="rId25"/>
            </p:custDataLst>
          </p:nvPr>
        </p:nvSpPr>
        <p:spPr>
          <a:xfrm>
            <a:off x="8676005" y="3431540"/>
            <a:ext cx="764540" cy="61214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23" name="直接连接符 22"/>
          <p:cNvCxnSpPr>
            <a:stCxn id="22" idx="0"/>
          </p:cNvCxnSpPr>
          <p:nvPr>
            <p:custDataLst>
              <p:tags r:id="rId26"/>
            </p:custDataLst>
          </p:nvPr>
        </p:nvCxnSpPr>
        <p:spPr>
          <a:xfrm flipH="1" flipV="1">
            <a:off x="7510780" y="3042920"/>
            <a:ext cx="1547495" cy="388620"/>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27"/>
            </p:custDataLst>
          </p:nvPr>
        </p:nvSpPr>
        <p:spPr>
          <a:xfrm>
            <a:off x="7510780" y="302831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5" name="流程图: 联系 24"/>
          <p:cNvSpPr/>
          <p:nvPr>
            <p:custDataLst>
              <p:tags r:id="rId28"/>
            </p:custDataLst>
          </p:nvPr>
        </p:nvSpPr>
        <p:spPr>
          <a:xfrm>
            <a:off x="9062085" y="341439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508" y="3175"/>
          <a:ext cx="9131935" cy="7560945"/>
        </p:xfrm>
        <a:graphic>
          <a:graphicData uri="http://schemas.openxmlformats.org/drawingml/2006/table">
            <a:tbl>
              <a:tblPr>
                <a:tableStyleId>{5C22544A-7EE6-4342-B048-85BDC9FD1C3A}</a:tableStyleId>
              </a:tblPr>
              <a:tblGrid>
                <a:gridCol w="648335"/>
                <a:gridCol w="4203700"/>
                <a:gridCol w="823595"/>
                <a:gridCol w="806450"/>
                <a:gridCol w="540385"/>
                <a:gridCol w="616585"/>
                <a:gridCol w="935990"/>
                <a:gridCol w="556895"/>
              </a:tblGrid>
              <a:tr h="746125">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云山居东片区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287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4137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922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4005">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5605">
                <a:tc vMerge="1">
                  <a:tcPr/>
                </a:tc>
                <a:tc v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A≤1250</a:t>
                      </a:r>
                      <a:endParaRPr lang="zh-CN" altLang="en-US" sz="700" u="none" strike="noStrike" dirty="0">
                        <a:solidFill>
                          <a:schemeClr val="tx1"/>
                        </a:solidFill>
                        <a:latin typeface="微软雅黑" panose="020B0503020204020204" charset="-122"/>
                        <a:ea typeface="微软雅黑" panose="020B050302020402020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charset="-122"/>
                          <a:ea typeface="微软雅黑" panose="020B0503020204020204" charset="-122"/>
                          <a:sym typeface="+mn-ea"/>
                        </a:rPr>
                        <a:t>B≤2200　</a:t>
                      </a:r>
                      <a:endParaRPr lang="zh-CN" altLang="en-US" sz="700" b="0" i="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charset="-122"/>
                          <a:ea typeface="微软雅黑" panose="020B0503020204020204" charset="-122"/>
                        </a:rPr>
                        <a:t>不小于1200</a:t>
                      </a:r>
                      <a:endParaRPr lang="en-US" altLang="zh-CN" sz="700" u="none" strike="noStrike" dirty="0">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charset="-122"/>
                          <a:ea typeface="微软雅黑" panose="020B0503020204020204" charset="-122"/>
                          <a:sym typeface="+mn-ea"/>
                        </a:rPr>
                        <a:t>3500</a:t>
                      </a:r>
                      <a:r>
                        <a:rPr lang="en-US" sz="700" dirty="0">
                          <a:solidFill>
                            <a:schemeClr val="tx1"/>
                          </a:solidFill>
                          <a:latin typeface="微软雅黑" panose="020B0503020204020204" charset="-122"/>
                          <a:ea typeface="微软雅黑" panose="020B0503020204020204" charset="-122"/>
                          <a:sym typeface="+mn-ea"/>
                        </a:rPr>
                        <a:t>≤C≤4000</a:t>
                      </a:r>
                      <a:endParaRPr lang="en-US" sz="700" dirty="0">
                        <a:solidFill>
                          <a:schemeClr val="tx1"/>
                        </a:solidFill>
                        <a:latin typeface="微软雅黑" panose="020B0503020204020204" charset="-122"/>
                        <a:ea typeface="微软雅黑" panose="020B0503020204020204" charset="-122"/>
                        <a:sym typeface="+mn-ea"/>
                      </a:endParaRPr>
                    </a:p>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（宽度＝</a:t>
                      </a:r>
                      <a:r>
                        <a:rPr lang="en-US" altLang="zh-CN" sz="700" dirty="0">
                          <a:solidFill>
                            <a:schemeClr val="tx1"/>
                          </a:solidFill>
                          <a:latin typeface="微软雅黑" panose="020B0503020204020204" charset="-122"/>
                          <a:ea typeface="微软雅黑" panose="020B0503020204020204" charset="-122"/>
                          <a:sym typeface="+mn-ea"/>
                        </a:rPr>
                        <a:t>1200</a:t>
                      </a:r>
                      <a:r>
                        <a:rPr lang="zh-CN" altLang="en-US" sz="700" dirty="0">
                          <a:solidFill>
                            <a:schemeClr val="tx1"/>
                          </a:solidFill>
                          <a:latin typeface="微软雅黑" panose="020B0503020204020204" charset="-122"/>
                          <a:ea typeface="微软雅黑" panose="020B0503020204020204" charset="-122"/>
                          <a:sym typeface="+mn-ea"/>
                        </a:rPr>
                        <a:t>，或</a:t>
                      </a:r>
                      <a:r>
                        <a:rPr lang="zh-CN" altLang="en-US" sz="700" dirty="0">
                          <a:effectLst/>
                          <a:latin typeface="微软雅黑" panose="020B0503020204020204" charset="-122"/>
                          <a:ea typeface="微软雅黑" panose="020B0503020204020204" charset="-122"/>
                          <a:sym typeface="+mn-ea"/>
                        </a:rPr>
                        <a:t>等宽梯井宽度</a:t>
                      </a:r>
                      <a:r>
                        <a:rPr lang="zh-CN" altLang="en-US" sz="700" dirty="0">
                          <a:solidFill>
                            <a:schemeClr val="tx1"/>
                          </a:solidFill>
                          <a:latin typeface="微软雅黑" panose="020B0503020204020204" charset="-122"/>
                          <a:ea typeface="微软雅黑" panose="020B050302020402020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设置在楼宇入口，结合楼梯休息平台加装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平层入户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462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algn="ctr" defTabSz="1043305" rtl="0" eaLnBrk="1" fontAlgn="ctr" latinLnBrk="0" hangingPunct="1">
                        <a:lnSpc>
                          <a:spcPct val="100000"/>
                        </a:lnSpc>
                        <a:spcBef>
                          <a:spcPts val="0"/>
                        </a:spcBef>
                        <a:buClrTx/>
                        <a:buSzTx/>
                        <a:buFontTx/>
                        <a:buNone/>
                      </a:pPr>
                      <a:r>
                        <a:rPr lang="en-US" altLang="zh-CN" sz="700" dirty="0">
                          <a:effectLst/>
                          <a:latin typeface="黑体" panose="02010609060101010101" pitchFamily="49" charset="-122"/>
                          <a:ea typeface="黑体" panose="02010609060101010101" pitchFamily="49" charset="-122"/>
                          <a:sym typeface="+mn-ea"/>
                        </a:rPr>
                        <a:t>1250x2100</a:t>
                      </a:r>
                      <a:endParaRPr lang="en-US" altLang="zh-CN" sz="700"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145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钢结构梯井、半开敞式连廊</a:t>
                      </a:r>
                      <a:endParaRPr lang="zh-CN" altLang="en-US" sz="700" dirty="0">
                        <a:solidFill>
                          <a:schemeClr val="tx1"/>
                        </a:solidFill>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charset="-122"/>
                          <a:ea typeface="微软雅黑" panose="020B0503020204020204" charset="-122"/>
                          <a:sym typeface="+mn-ea"/>
                        </a:rPr>
                        <a:t>透明钢化玻璃</a:t>
                      </a:r>
                      <a:endParaRPr lang="zh-CN" altLang="en-US" sz="700" dirty="0">
                        <a:effectLst/>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云溪街</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3</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9</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11</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5585">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692" y="3102596"/>
            <a:ext cx="431709"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电梯样式二</a:t>
            </a:r>
            <a:endParaRPr lang="zh-CN" altLang="en-US" sz="1200" b="1" dirty="0">
              <a:latin typeface="黑体" panose="02010609060101010101" pitchFamily="49" charset="-122"/>
              <a:ea typeface="黑体" panose="02010609060101010101" pitchFamily="49" charset="-122"/>
            </a:endParaRPr>
          </a:p>
        </p:txBody>
      </p:sp>
      <p:sp>
        <p:nvSpPr>
          <p:cNvPr id="9346" name="TextBox 31"/>
          <p:cNvSpPr txBox="1"/>
          <p:nvPr/>
        </p:nvSpPr>
        <p:spPr>
          <a:xfrm>
            <a:off x="1673928" y="6127104"/>
            <a:ext cx="3671437" cy="101473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800"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800" dirty="0">
              <a:latin typeface="黑体" panose="02010609060101010101" pitchFamily="49" charset="-122"/>
              <a:ea typeface="黑体" panose="02010609060101010101" pitchFamily="49" charset="-122"/>
            </a:endParaRPr>
          </a:p>
        </p:txBody>
      </p:sp>
      <p:sp>
        <p:nvSpPr>
          <p:cNvPr id="34" name="TextBox 31"/>
          <p:cNvSpPr txBox="1"/>
          <p:nvPr>
            <p:custDataLst>
              <p:tags r:id="rId2"/>
            </p:custDataLst>
          </p:nvPr>
        </p:nvSpPr>
        <p:spPr>
          <a:xfrm>
            <a:off x="25500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pic>
        <p:nvPicPr>
          <p:cNvPr id="84" name="图片 83" descr="IMG_3455"/>
          <p:cNvPicPr>
            <a:picLocks noChangeAspect="1"/>
          </p:cNvPicPr>
          <p:nvPr>
            <p:custDataLst>
              <p:tags r:id="rId3"/>
            </p:custDataLst>
          </p:nvPr>
        </p:nvPicPr>
        <p:blipFill>
          <a:blip r:embed="rId4"/>
          <a:stretch>
            <a:fillRect/>
          </a:stretch>
        </p:blipFill>
        <p:spPr>
          <a:xfrm rot="5400000">
            <a:off x="6032700" y="6263600"/>
            <a:ext cx="1432900" cy="1075200"/>
          </a:xfrm>
          <a:prstGeom prst="rect">
            <a:avLst/>
          </a:prstGeom>
        </p:spPr>
      </p:pic>
      <p:sp>
        <p:nvSpPr>
          <p:cNvPr id="35" name="TextBox 31"/>
          <p:cNvSpPr txBox="1"/>
          <p:nvPr>
            <p:custDataLst>
              <p:tags r:id="rId5"/>
            </p:custDataLst>
          </p:nvPr>
        </p:nvSpPr>
        <p:spPr>
          <a:xfrm>
            <a:off x="67852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charset="-122"/>
                <a:ea typeface="微软雅黑" panose="020B050302020402020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pic>
        <p:nvPicPr>
          <p:cNvPr id="6" name="图片 5" descr="云山居总图1123"/>
          <p:cNvPicPr>
            <a:picLocks noChangeAspect="1"/>
          </p:cNvPicPr>
          <p:nvPr>
            <p:custDataLst>
              <p:tags r:id="rId6"/>
            </p:custDataLst>
          </p:nvPr>
        </p:nvPicPr>
        <p:blipFill>
          <a:blip r:embed="rId7"/>
          <a:srcRect l="33673" t="19870" r="2807" b="26574"/>
          <a:stretch>
            <a:fillRect/>
          </a:stretch>
        </p:blipFill>
        <p:spPr>
          <a:xfrm>
            <a:off x="2829500" y="4491200"/>
            <a:ext cx="1414000" cy="1293600"/>
          </a:xfrm>
          <a:prstGeom prst="rect">
            <a:avLst/>
          </a:prstGeom>
        </p:spPr>
      </p:pic>
      <p:grpSp>
        <p:nvGrpSpPr>
          <p:cNvPr id="2" name="组合 1"/>
          <p:cNvGrpSpPr/>
          <p:nvPr/>
        </p:nvGrpSpPr>
        <p:grpSpPr>
          <a:xfrm>
            <a:off x="3491000" y="5114900"/>
            <a:ext cx="396900" cy="401100"/>
            <a:chOff x="5286" y="7222"/>
            <a:chExt cx="567" cy="573"/>
          </a:xfrm>
        </p:grpSpPr>
        <p:sp>
          <p:nvSpPr>
            <p:cNvPr id="32" name="矩形 31"/>
            <p:cNvSpPr/>
            <p:nvPr>
              <p:custDataLst>
                <p:tags r:id="rId8"/>
              </p:custDataLst>
            </p:nvPr>
          </p:nvSpPr>
          <p:spPr bwMode="auto">
            <a:xfrm rot="1860000">
              <a:off x="5286" y="7607"/>
              <a:ext cx="309" cy="188"/>
            </a:xfrm>
            <a:prstGeom prst="rect">
              <a:avLst/>
            </a:prstGeom>
            <a:solidFill>
              <a:srgbClr val="7030A0">
                <a:alpha val="24000"/>
              </a:srgbClr>
            </a:solidFill>
            <a:ln w="127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3" name="矩形 2"/>
            <p:cNvSpPr/>
            <p:nvPr>
              <p:custDataLst>
                <p:tags r:id="rId9"/>
              </p:custDataLst>
            </p:nvPr>
          </p:nvSpPr>
          <p:spPr bwMode="auto">
            <a:xfrm rot="1860000">
              <a:off x="5544" y="7222"/>
              <a:ext cx="309" cy="188"/>
            </a:xfrm>
            <a:prstGeom prst="rect">
              <a:avLst/>
            </a:prstGeom>
            <a:solidFill>
              <a:srgbClr val="7030A0">
                <a:alpha val="24000"/>
              </a:srgbClr>
            </a:solidFill>
            <a:ln w="127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pic>
        <p:nvPicPr>
          <p:cNvPr id="7" name="图片 6" descr="东2-11"/>
          <p:cNvPicPr>
            <a:picLocks noChangeAspect="1"/>
          </p:cNvPicPr>
          <p:nvPr>
            <p:custDataLst>
              <p:tags r:id="rId10"/>
            </p:custDataLst>
          </p:nvPr>
        </p:nvPicPr>
        <p:blipFill>
          <a:blip r:embed="rId11"/>
          <a:stretch>
            <a:fillRect/>
          </a:stretch>
        </p:blipFill>
        <p:spPr>
          <a:xfrm>
            <a:off x="6713800" y="944300"/>
            <a:ext cx="2016000" cy="2795100"/>
          </a:xfrm>
          <a:prstGeom prst="rect">
            <a:avLst/>
          </a:prstGeom>
        </p:spPr>
      </p:pic>
      <p:grpSp>
        <p:nvGrpSpPr>
          <p:cNvPr id="8" name="组合 7"/>
          <p:cNvGrpSpPr/>
          <p:nvPr/>
        </p:nvGrpSpPr>
        <p:grpSpPr>
          <a:xfrm rot="0">
            <a:off x="7698818" y="2850554"/>
            <a:ext cx="395522" cy="894529"/>
            <a:chOff x="6668" y="7227"/>
            <a:chExt cx="623" cy="1409"/>
          </a:xfrm>
        </p:grpSpPr>
        <p:sp>
          <p:nvSpPr>
            <p:cNvPr id="9" name="TextBox 31"/>
            <p:cNvSpPr txBox="1">
              <a:spLocks noChangeArrowheads="1"/>
            </p:cNvSpPr>
            <p:nvPr>
              <p:custDataLst>
                <p:tags r:id="rId12"/>
              </p:custDataLst>
            </p:nvPr>
          </p:nvSpPr>
          <p:spPr bwMode="auto">
            <a:xfrm>
              <a:off x="6668" y="8165"/>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0" name="TextBox 31"/>
            <p:cNvSpPr txBox="1">
              <a:spLocks noChangeArrowheads="1"/>
            </p:cNvSpPr>
            <p:nvPr>
              <p:custDataLst>
                <p:tags r:id="rId13"/>
              </p:custDataLst>
            </p:nvPr>
          </p:nvSpPr>
          <p:spPr bwMode="auto">
            <a:xfrm>
              <a:off x="7047" y="7679"/>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1" name="TextBox 31"/>
            <p:cNvSpPr txBox="1">
              <a:spLocks noChangeArrowheads="1"/>
            </p:cNvSpPr>
            <p:nvPr>
              <p:custDataLst>
                <p:tags r:id="rId14"/>
              </p:custDataLst>
            </p:nvPr>
          </p:nvSpPr>
          <p:spPr bwMode="auto">
            <a:xfrm>
              <a:off x="7047" y="7227"/>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sp>
        <p:nvSpPr>
          <p:cNvPr id="12" name="矩形 11"/>
          <p:cNvSpPr/>
          <p:nvPr>
            <p:custDataLst>
              <p:tags r:id="rId15"/>
            </p:custDataLst>
          </p:nvPr>
        </p:nvSpPr>
        <p:spPr>
          <a:xfrm>
            <a:off x="7227570" y="2987040"/>
            <a:ext cx="407670" cy="459740"/>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215">
              <a:sym typeface="+mn-ea"/>
            </a:endParaRPr>
          </a:p>
        </p:txBody>
      </p:sp>
      <p:sp>
        <p:nvSpPr>
          <p:cNvPr id="20" name="文本框 52"/>
          <p:cNvSpPr txBox="1"/>
          <p:nvPr>
            <p:custDataLst>
              <p:tags r:id="rId16"/>
            </p:custDataLst>
          </p:nvPr>
        </p:nvSpPr>
        <p:spPr>
          <a:xfrm>
            <a:off x="6180400" y="3320800"/>
            <a:ext cx="796600" cy="597535"/>
          </a:xfrm>
          <a:prstGeom prst="rect">
            <a:avLst/>
          </a:prstGeom>
          <a:noFill/>
          <a:ln w="9525">
            <a:noFill/>
          </a:ln>
        </p:spPr>
        <p:txBody>
          <a:bodyPr wrap="square">
            <a:spAutoFit/>
          </a:bodyPr>
          <a:p>
            <a:pPr algn="just"/>
            <a:r>
              <a:rPr lang="zh-CN" altLang="en-US" sz="660" dirty="0">
                <a:solidFill>
                  <a:srgbClr val="FF0000"/>
                </a:solidFill>
                <a:latin typeface="宋体" panose="02010600030101010101" pitchFamily="2" charset="-122"/>
              </a:rPr>
              <a:t>注：</a:t>
            </a:r>
            <a:r>
              <a:rPr sz="660" dirty="0">
                <a:solidFill>
                  <a:srgbClr val="FF0000"/>
                </a:solidFill>
                <a:latin typeface="宋体" panose="02010600030101010101" pitchFamily="2" charset="-122"/>
                <a:sym typeface="+mn-ea"/>
              </a:rPr>
              <a:t>加建电梯涉及严重遮挡，须取得受影响户型业主书面同意意见。</a:t>
            </a:r>
            <a:endParaRPr lang="zh-CN" altLang="en-US" sz="660" dirty="0">
              <a:solidFill>
                <a:srgbClr val="FF0000"/>
              </a:solidFill>
              <a:latin typeface="宋体" panose="02010600030101010101" pitchFamily="2" charset="-122"/>
            </a:endParaRPr>
          </a:p>
        </p:txBody>
      </p:sp>
      <p:sp>
        <p:nvSpPr>
          <p:cNvPr id="21" name="矩形 20"/>
          <p:cNvSpPr/>
          <p:nvPr>
            <p:custDataLst>
              <p:tags r:id="rId17"/>
            </p:custDataLst>
          </p:nvPr>
        </p:nvSpPr>
        <p:spPr>
          <a:xfrm>
            <a:off x="7807960" y="2901315"/>
            <a:ext cx="394335" cy="651510"/>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215"/>
          </a:p>
        </p:txBody>
      </p:sp>
      <p:sp>
        <p:nvSpPr>
          <p:cNvPr id="24" name="矩形 23"/>
          <p:cNvSpPr/>
          <p:nvPr>
            <p:custDataLst>
              <p:tags r:id="rId18"/>
            </p:custDataLst>
          </p:nvPr>
        </p:nvSpPr>
        <p:spPr>
          <a:xfrm>
            <a:off x="7529830" y="2774950"/>
            <a:ext cx="375285" cy="104775"/>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2" name="TextBox 31"/>
          <p:cNvSpPr txBox="1">
            <a:spLocks noChangeArrowheads="1"/>
          </p:cNvSpPr>
          <p:nvPr>
            <p:custDataLst>
              <p:tags r:id="rId19"/>
            </p:custDataLst>
          </p:nvPr>
        </p:nvSpPr>
        <p:spPr bwMode="auto">
          <a:xfrm>
            <a:off x="8807450" y="1939925"/>
            <a:ext cx="894080" cy="668020"/>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23" name="矩形 22"/>
          <p:cNvSpPr/>
          <p:nvPr>
            <p:custDataLst>
              <p:tags r:id="rId20"/>
            </p:custDataLst>
          </p:nvPr>
        </p:nvSpPr>
        <p:spPr>
          <a:xfrm>
            <a:off x="8872220" y="1977390"/>
            <a:ext cx="764540" cy="61214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25" name="直接连接符 24"/>
          <p:cNvCxnSpPr>
            <a:endCxn id="30" idx="2"/>
          </p:cNvCxnSpPr>
          <p:nvPr>
            <p:custDataLst>
              <p:tags r:id="rId21"/>
            </p:custDataLst>
          </p:nvPr>
        </p:nvCxnSpPr>
        <p:spPr>
          <a:xfrm flipH="1">
            <a:off x="7698740" y="2573655"/>
            <a:ext cx="1229360" cy="254000"/>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22"/>
            </p:custDataLst>
          </p:nvPr>
        </p:nvSpPr>
        <p:spPr>
          <a:xfrm>
            <a:off x="7698740" y="2809240"/>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6" name="流程图: 联系 25"/>
          <p:cNvSpPr/>
          <p:nvPr>
            <p:custDataLst>
              <p:tags r:id="rId23"/>
            </p:custDataLst>
          </p:nvPr>
        </p:nvSpPr>
        <p:spPr>
          <a:xfrm>
            <a:off x="8907780" y="255333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7" name="右箭头 26"/>
          <p:cNvSpPr/>
          <p:nvPr>
            <p:custDataLst>
              <p:tags r:id="rId24"/>
            </p:custDataLst>
          </p:nvPr>
        </p:nvSpPr>
        <p:spPr>
          <a:xfrm>
            <a:off x="7737475" y="3013075"/>
            <a:ext cx="96520" cy="76200"/>
          </a:xfrm>
          <a:prstGeom prst="rightArrow">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8" name="右箭头 27"/>
          <p:cNvSpPr/>
          <p:nvPr>
            <p:custDataLst>
              <p:tags r:id="rId25"/>
            </p:custDataLst>
          </p:nvPr>
        </p:nvSpPr>
        <p:spPr>
          <a:xfrm rot="10800000">
            <a:off x="7620635" y="3124835"/>
            <a:ext cx="96520" cy="76200"/>
          </a:xfrm>
          <a:prstGeom prst="rightArrow">
            <a:avLst/>
          </a:prstGeom>
          <a:solidFill>
            <a:srgbClr val="FF0000"/>
          </a:solid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3" name="图片 12" descr="东2"/>
          <p:cNvPicPr>
            <a:picLocks noChangeAspect="1"/>
          </p:cNvPicPr>
          <p:nvPr>
            <p:custDataLst>
              <p:tags r:id="rId26"/>
            </p:custDataLst>
          </p:nvPr>
        </p:nvPicPr>
        <p:blipFill>
          <a:blip r:embed="rId27"/>
          <a:stretch>
            <a:fillRect/>
          </a:stretch>
        </p:blipFill>
        <p:spPr>
          <a:xfrm>
            <a:off x="2444115" y="982345"/>
            <a:ext cx="2157095" cy="2793365"/>
          </a:xfrm>
          <a:prstGeom prst="rect">
            <a:avLst/>
          </a:prstGeom>
        </p:spPr>
      </p:pic>
      <p:grpSp>
        <p:nvGrpSpPr>
          <p:cNvPr id="17" name="组合 16"/>
          <p:cNvGrpSpPr/>
          <p:nvPr/>
        </p:nvGrpSpPr>
        <p:grpSpPr>
          <a:xfrm rot="0">
            <a:off x="3542341" y="3174337"/>
            <a:ext cx="408220" cy="633597"/>
            <a:chOff x="6878" y="7737"/>
            <a:chExt cx="643" cy="998"/>
          </a:xfrm>
        </p:grpSpPr>
        <p:sp>
          <p:nvSpPr>
            <p:cNvPr id="18" name="TextBox 31"/>
            <p:cNvSpPr txBox="1">
              <a:spLocks noChangeArrowheads="1"/>
            </p:cNvSpPr>
            <p:nvPr>
              <p:custDataLst>
                <p:tags r:id="rId28"/>
              </p:custDataLst>
            </p:nvPr>
          </p:nvSpPr>
          <p:spPr bwMode="auto">
            <a:xfrm>
              <a:off x="6878" y="8264"/>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9" name="TextBox 31"/>
            <p:cNvSpPr txBox="1">
              <a:spLocks noChangeArrowheads="1"/>
            </p:cNvSpPr>
            <p:nvPr>
              <p:custDataLst>
                <p:tags r:id="rId29"/>
              </p:custDataLst>
            </p:nvPr>
          </p:nvSpPr>
          <p:spPr bwMode="auto">
            <a:xfrm>
              <a:off x="7277" y="7737"/>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pic>
        <p:nvPicPr>
          <p:cNvPr id="14" name="图片 13"/>
          <p:cNvPicPr>
            <a:picLocks noChangeAspect="1"/>
          </p:cNvPicPr>
          <p:nvPr>
            <p:custDataLst>
              <p:tags r:id="rId30"/>
            </p:custDataLst>
          </p:nvPr>
        </p:nvPicPr>
        <p:blipFill>
          <a:blip r:embed="rId31"/>
          <a:stretch>
            <a:fillRect/>
          </a:stretch>
        </p:blipFill>
        <p:spPr>
          <a:xfrm>
            <a:off x="8279765" y="6085840"/>
            <a:ext cx="1199515" cy="1443990"/>
          </a:xfrm>
          <a:prstGeom prst="rect">
            <a:avLst/>
          </a:prstGeom>
        </p:spPr>
      </p:pic>
      <p:sp>
        <p:nvSpPr>
          <p:cNvPr id="15" name="文本框 52"/>
          <p:cNvSpPr txBox="1"/>
          <p:nvPr>
            <p:custDataLst>
              <p:tags r:id="rId32"/>
            </p:custDataLst>
          </p:nvPr>
        </p:nvSpPr>
        <p:spPr>
          <a:xfrm>
            <a:off x="3162300" y="3360420"/>
            <a:ext cx="379730" cy="192405"/>
          </a:xfrm>
          <a:prstGeom prst="rect">
            <a:avLst/>
          </a:prstGeom>
          <a:noFill/>
          <a:ln w="9525">
            <a:noFill/>
          </a:ln>
        </p:spPr>
        <p:txBody>
          <a:bodyPr wrap="square">
            <a:spAutoFit/>
          </a:bodyPr>
          <a:p>
            <a:pPr algn="just"/>
            <a:r>
              <a:rPr lang="zh-CN" altLang="en-US" sz="660" dirty="0">
                <a:solidFill>
                  <a:srgbClr val="FF0000"/>
                </a:solidFill>
                <a:latin typeface="宋体" panose="02010600030101010101" pitchFamily="2" charset="-122"/>
              </a:rPr>
              <a:t>雨棚</a:t>
            </a:r>
            <a:endParaRPr lang="zh-CN" altLang="en-US" sz="660" dirty="0">
              <a:solidFill>
                <a:srgbClr val="FF0000"/>
              </a:solidFill>
              <a:latin typeface="宋体" panose="02010600030101010101" pitchFamily="2" charset="-122"/>
            </a:endParaRPr>
          </a:p>
        </p:txBody>
      </p:sp>
      <p:cxnSp>
        <p:nvCxnSpPr>
          <p:cNvPr id="16" name="直接连接符 15"/>
          <p:cNvCxnSpPr/>
          <p:nvPr>
            <p:custDataLst>
              <p:tags r:id="rId33"/>
            </p:custDataLst>
          </p:nvPr>
        </p:nvCxnSpPr>
        <p:spPr>
          <a:xfrm flipH="1">
            <a:off x="3352165" y="3344545"/>
            <a:ext cx="116205" cy="53975"/>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508" y="3175"/>
          <a:ext cx="9131935" cy="7560945"/>
        </p:xfrm>
        <a:graphic>
          <a:graphicData uri="http://schemas.openxmlformats.org/drawingml/2006/table">
            <a:tbl>
              <a:tblPr>
                <a:tableStyleId>{5C22544A-7EE6-4342-B048-85BDC9FD1C3A}</a:tableStyleId>
              </a:tblPr>
              <a:tblGrid>
                <a:gridCol w="648335"/>
                <a:gridCol w="4203700"/>
                <a:gridCol w="823595"/>
                <a:gridCol w="806450"/>
                <a:gridCol w="540385"/>
                <a:gridCol w="616585"/>
                <a:gridCol w="935990"/>
                <a:gridCol w="556895"/>
              </a:tblGrid>
              <a:tr h="746125">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云山居东片区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287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4137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922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4005">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5605">
                <a:tc vMerge="1">
                  <a:tcPr/>
                </a:tc>
                <a:tc v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A≤2200</a:t>
                      </a:r>
                      <a:endParaRPr lang="zh-CN" altLang="en-US" sz="700" u="none" strike="noStrike" dirty="0">
                        <a:solidFill>
                          <a:schemeClr val="tx1"/>
                        </a:solidFill>
                        <a:latin typeface="微软雅黑" panose="020B0503020204020204" charset="-122"/>
                        <a:ea typeface="微软雅黑" panose="020B050302020402020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charset="-122"/>
                          <a:ea typeface="微软雅黑" panose="020B0503020204020204" charset="-122"/>
                          <a:sym typeface="+mn-ea"/>
                        </a:rPr>
                        <a:t>B≤2000　</a:t>
                      </a:r>
                      <a:endParaRPr lang="zh-CN" altLang="en-US" sz="700" b="0" i="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charset="-122"/>
                          <a:ea typeface="微软雅黑" panose="020B0503020204020204" charset="-122"/>
                        </a:rPr>
                        <a:t>不小于1200</a:t>
                      </a:r>
                      <a:endParaRPr lang="zh-CN" altLang="en-US" sz="700" u="none" strike="noStrike" dirty="0">
                        <a:solidFill>
                          <a:schemeClr val="tx1"/>
                        </a:solidFill>
                        <a:latin typeface="微软雅黑" panose="020B0503020204020204" charset="-122"/>
                        <a:ea typeface="微软雅黑" panose="020B0503020204020204"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charset="-122"/>
                          <a:ea typeface="微软雅黑" panose="020B0503020204020204" charset="-122"/>
                          <a:sym typeface="+mn-ea"/>
                        </a:rPr>
                        <a:t>1200</a:t>
                      </a:r>
                      <a:r>
                        <a:rPr lang="en-US" sz="700" dirty="0">
                          <a:solidFill>
                            <a:schemeClr val="tx1"/>
                          </a:solidFill>
                          <a:latin typeface="微软雅黑" panose="020B0503020204020204" charset="-122"/>
                          <a:ea typeface="微软雅黑" panose="020B0503020204020204" charset="-122"/>
                          <a:sym typeface="+mn-ea"/>
                        </a:rPr>
                        <a:t>≤C≤1500</a:t>
                      </a:r>
                      <a:endParaRPr lang="en-US" sz="700" dirty="0">
                        <a:solidFill>
                          <a:schemeClr val="tx1"/>
                        </a:solidFill>
                        <a:latin typeface="微软雅黑" panose="020B0503020204020204" charset="-122"/>
                        <a:ea typeface="微软雅黑" panose="020B0503020204020204" charset="-122"/>
                        <a:sym typeface="+mn-ea"/>
                      </a:endParaRPr>
                    </a:p>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（宽度＝</a:t>
                      </a:r>
                      <a:r>
                        <a:rPr lang="en-US" altLang="zh-CN" sz="700" dirty="0">
                          <a:solidFill>
                            <a:schemeClr val="tx1"/>
                          </a:solidFill>
                          <a:latin typeface="微软雅黑" panose="020B0503020204020204" charset="-122"/>
                          <a:ea typeface="微软雅黑" panose="020B0503020204020204" charset="-122"/>
                          <a:sym typeface="+mn-ea"/>
                        </a:rPr>
                        <a:t>1200</a:t>
                      </a:r>
                      <a:r>
                        <a:rPr lang="zh-CN" altLang="en-US" sz="700" dirty="0">
                          <a:solidFill>
                            <a:schemeClr val="tx1"/>
                          </a:solidFill>
                          <a:latin typeface="微软雅黑" panose="020B0503020204020204" charset="-122"/>
                          <a:ea typeface="微软雅黑" panose="020B0503020204020204" charset="-122"/>
                          <a:sym typeface="+mn-ea"/>
                        </a:rPr>
                        <a:t>，或</a:t>
                      </a:r>
                      <a:r>
                        <a:rPr lang="zh-CN" altLang="en-US" sz="700" dirty="0">
                          <a:effectLst/>
                          <a:latin typeface="微软雅黑" panose="020B0503020204020204" charset="-122"/>
                          <a:ea typeface="微软雅黑" panose="020B0503020204020204" charset="-122"/>
                          <a:sym typeface="+mn-ea"/>
                        </a:rPr>
                        <a:t>等宽梯井宽度</a:t>
                      </a:r>
                      <a:r>
                        <a:rPr lang="zh-CN" altLang="en-US" sz="700" dirty="0">
                          <a:solidFill>
                            <a:schemeClr val="tx1"/>
                          </a:solidFill>
                          <a:latin typeface="微软雅黑" panose="020B0503020204020204" charset="-122"/>
                          <a:ea typeface="微软雅黑" panose="020B050302020402020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设置在楼宇入口，结合楼梯休息平台加装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错层入户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462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1424940" rtl="0" eaLnBrk="1" fontAlgn="auto" latinLnBrk="0" hangingPunct="1">
                        <a:lnSpc>
                          <a:spcPct val="100000"/>
                        </a:lnSpc>
                        <a:spcBef>
                          <a:spcPts val="0"/>
                        </a:spcBef>
                        <a:spcAft>
                          <a:spcPts val="0"/>
                        </a:spcAft>
                        <a:buClrTx/>
                        <a:buSzTx/>
                        <a:buFontTx/>
                        <a:buNone/>
                        <a:defRPr/>
                      </a:pPr>
                      <a:r>
                        <a:rPr lang="en-US" altLang="zh-CN" sz="700" dirty="0">
                          <a:effectLst/>
                          <a:latin typeface="黑体" panose="02010609060101010101" pitchFamily="49" charset="-122"/>
                          <a:ea typeface="黑体" panose="02010609060101010101" pitchFamily="49" charset="-122"/>
                          <a:sym typeface="+mn-ea"/>
                        </a:rPr>
                        <a:t>1800x1800</a:t>
                      </a:r>
                      <a:endParaRPr lang="en-US" altLang="zh-CN" sz="700"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145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钢结构梯井、半开敞式连廊</a:t>
                      </a:r>
                      <a:endParaRPr lang="zh-CN" altLang="en-US" sz="700" dirty="0">
                        <a:solidFill>
                          <a:schemeClr val="tx1"/>
                        </a:solidFill>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charset="-122"/>
                          <a:ea typeface="微软雅黑" panose="020B0503020204020204" charset="-122"/>
                          <a:sym typeface="+mn-ea"/>
                        </a:rPr>
                        <a:t>透明钢化玻璃</a:t>
                      </a:r>
                      <a:endParaRPr lang="zh-CN" altLang="en-US" sz="700" dirty="0">
                        <a:effectLst/>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云溪街</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13</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17</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19</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5585">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692" y="3102596"/>
            <a:ext cx="431709"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电梯样式三</a:t>
            </a:r>
            <a:endParaRPr lang="zh-CN" altLang="en-US" sz="1200" b="1" dirty="0">
              <a:latin typeface="黑体" panose="02010609060101010101" pitchFamily="49" charset="-122"/>
              <a:ea typeface="黑体" panose="02010609060101010101" pitchFamily="49" charset="-122"/>
            </a:endParaRPr>
          </a:p>
        </p:txBody>
      </p:sp>
      <p:sp>
        <p:nvSpPr>
          <p:cNvPr id="9346" name="TextBox 31"/>
          <p:cNvSpPr txBox="1"/>
          <p:nvPr/>
        </p:nvSpPr>
        <p:spPr>
          <a:xfrm>
            <a:off x="1673928" y="6127104"/>
            <a:ext cx="3671437" cy="101473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800"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800" dirty="0">
              <a:latin typeface="黑体" panose="02010609060101010101" pitchFamily="49" charset="-122"/>
              <a:ea typeface="黑体" panose="02010609060101010101" pitchFamily="49" charset="-122"/>
            </a:endParaRPr>
          </a:p>
        </p:txBody>
      </p:sp>
      <p:pic>
        <p:nvPicPr>
          <p:cNvPr id="4" name="图片 3" descr="东3-1"/>
          <p:cNvPicPr>
            <a:picLocks noChangeAspect="1"/>
          </p:cNvPicPr>
          <p:nvPr/>
        </p:nvPicPr>
        <p:blipFill>
          <a:blip r:embed="rId2"/>
          <a:stretch>
            <a:fillRect/>
          </a:stretch>
        </p:blipFill>
        <p:spPr>
          <a:xfrm>
            <a:off x="6581500" y="961100"/>
            <a:ext cx="2389800" cy="2856700"/>
          </a:xfrm>
          <a:prstGeom prst="rect">
            <a:avLst/>
          </a:prstGeom>
        </p:spPr>
      </p:pic>
      <p:pic>
        <p:nvPicPr>
          <p:cNvPr id="5" name="图片 4" descr="东3"/>
          <p:cNvPicPr>
            <a:picLocks noChangeAspect="1"/>
          </p:cNvPicPr>
          <p:nvPr/>
        </p:nvPicPr>
        <p:blipFill>
          <a:blip r:embed="rId3"/>
          <a:stretch>
            <a:fillRect/>
          </a:stretch>
        </p:blipFill>
        <p:spPr>
          <a:xfrm>
            <a:off x="2121800" y="961100"/>
            <a:ext cx="2774800" cy="2856700"/>
          </a:xfrm>
          <a:prstGeom prst="rect">
            <a:avLst/>
          </a:prstGeom>
        </p:spPr>
      </p:pic>
      <p:pic>
        <p:nvPicPr>
          <p:cNvPr id="8" name="图片 7"/>
          <p:cNvPicPr>
            <a:picLocks noChangeAspect="1"/>
          </p:cNvPicPr>
          <p:nvPr>
            <p:custDataLst>
              <p:tags r:id="rId4"/>
            </p:custDataLst>
          </p:nvPr>
        </p:nvPicPr>
        <p:blipFill>
          <a:blip r:embed="rId5"/>
          <a:stretch>
            <a:fillRect/>
          </a:stretch>
        </p:blipFill>
        <p:spPr>
          <a:xfrm>
            <a:off x="8213900" y="6085100"/>
            <a:ext cx="1368500" cy="1450400"/>
          </a:xfrm>
          <a:prstGeom prst="rect">
            <a:avLst/>
          </a:prstGeom>
        </p:spPr>
      </p:pic>
      <p:pic>
        <p:nvPicPr>
          <p:cNvPr id="101" name="图片 100" descr="IMG_3464"/>
          <p:cNvPicPr>
            <a:picLocks noChangeAspect="1"/>
          </p:cNvPicPr>
          <p:nvPr>
            <p:custDataLst>
              <p:tags r:id="rId6"/>
            </p:custDataLst>
          </p:nvPr>
        </p:nvPicPr>
        <p:blipFill>
          <a:blip r:embed="rId7"/>
          <a:stretch>
            <a:fillRect/>
          </a:stretch>
        </p:blipFill>
        <p:spPr>
          <a:xfrm rot="5400000">
            <a:off x="6029900" y="6265000"/>
            <a:ext cx="1439900" cy="1080800"/>
          </a:xfrm>
          <a:prstGeom prst="rect">
            <a:avLst/>
          </a:prstGeom>
        </p:spPr>
      </p:pic>
      <p:sp>
        <p:nvSpPr>
          <p:cNvPr id="34" name="TextBox 31"/>
          <p:cNvSpPr txBox="1"/>
          <p:nvPr>
            <p:custDataLst>
              <p:tags r:id="rId8"/>
            </p:custDataLst>
          </p:nvPr>
        </p:nvSpPr>
        <p:spPr>
          <a:xfrm>
            <a:off x="25500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35" name="TextBox 31"/>
          <p:cNvSpPr txBox="1"/>
          <p:nvPr>
            <p:custDataLst>
              <p:tags r:id="rId9"/>
            </p:custDataLst>
          </p:nvPr>
        </p:nvSpPr>
        <p:spPr>
          <a:xfrm>
            <a:off x="67852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charset="-122"/>
                <a:ea typeface="微软雅黑" panose="020B050302020402020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grpSp>
        <p:nvGrpSpPr>
          <p:cNvPr id="13" name="组合 12"/>
          <p:cNvGrpSpPr/>
          <p:nvPr/>
        </p:nvGrpSpPr>
        <p:grpSpPr>
          <a:xfrm rot="0">
            <a:off x="6427179" y="2232828"/>
            <a:ext cx="651374" cy="608203"/>
            <a:chOff x="4665" y="6254"/>
            <a:chExt cx="1026" cy="958"/>
          </a:xfrm>
        </p:grpSpPr>
        <p:sp>
          <p:nvSpPr>
            <p:cNvPr id="14" name="TextBox 31"/>
            <p:cNvSpPr txBox="1">
              <a:spLocks noChangeArrowheads="1"/>
            </p:cNvSpPr>
            <p:nvPr>
              <p:custDataLst>
                <p:tags r:id="rId10"/>
              </p:custDataLst>
            </p:nvPr>
          </p:nvSpPr>
          <p:spPr bwMode="auto">
            <a:xfrm>
              <a:off x="4665" y="6254"/>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5" name="TextBox 31"/>
            <p:cNvSpPr txBox="1">
              <a:spLocks noChangeArrowheads="1"/>
            </p:cNvSpPr>
            <p:nvPr>
              <p:custDataLst>
                <p:tags r:id="rId11"/>
              </p:custDataLst>
            </p:nvPr>
          </p:nvSpPr>
          <p:spPr bwMode="auto">
            <a:xfrm>
              <a:off x="5084" y="6741"/>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6" name="TextBox 31"/>
            <p:cNvSpPr txBox="1">
              <a:spLocks noChangeArrowheads="1"/>
            </p:cNvSpPr>
            <p:nvPr>
              <p:custDataLst>
                <p:tags r:id="rId12"/>
              </p:custDataLst>
            </p:nvPr>
          </p:nvSpPr>
          <p:spPr bwMode="auto">
            <a:xfrm>
              <a:off x="5447" y="6741"/>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grpSp>
        <p:nvGrpSpPr>
          <p:cNvPr id="17" name="组合 16"/>
          <p:cNvGrpSpPr/>
          <p:nvPr/>
        </p:nvGrpSpPr>
        <p:grpSpPr>
          <a:xfrm rot="0">
            <a:off x="2292286" y="2253780"/>
            <a:ext cx="431710" cy="607567"/>
            <a:chOff x="4909" y="6287"/>
            <a:chExt cx="680" cy="957"/>
          </a:xfrm>
        </p:grpSpPr>
        <p:sp>
          <p:nvSpPr>
            <p:cNvPr id="18" name="TextBox 31"/>
            <p:cNvSpPr txBox="1">
              <a:spLocks noChangeArrowheads="1"/>
            </p:cNvSpPr>
            <p:nvPr>
              <p:custDataLst>
                <p:tags r:id="rId13"/>
              </p:custDataLst>
            </p:nvPr>
          </p:nvSpPr>
          <p:spPr bwMode="auto">
            <a:xfrm>
              <a:off x="4909" y="6287"/>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9" name="TextBox 31"/>
            <p:cNvSpPr txBox="1">
              <a:spLocks noChangeArrowheads="1"/>
            </p:cNvSpPr>
            <p:nvPr>
              <p:custDataLst>
                <p:tags r:id="rId14"/>
              </p:custDataLst>
            </p:nvPr>
          </p:nvSpPr>
          <p:spPr bwMode="auto">
            <a:xfrm>
              <a:off x="5345" y="6773"/>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pic>
        <p:nvPicPr>
          <p:cNvPr id="2" name="图片 1" descr="云山居总图1123"/>
          <p:cNvPicPr>
            <a:picLocks noChangeAspect="1"/>
          </p:cNvPicPr>
          <p:nvPr>
            <p:custDataLst>
              <p:tags r:id="rId15"/>
            </p:custDataLst>
          </p:nvPr>
        </p:nvPicPr>
        <p:blipFill>
          <a:blip r:embed="rId16"/>
          <a:srcRect l="33673" t="19870" r="2807" b="26574"/>
          <a:stretch>
            <a:fillRect/>
          </a:stretch>
        </p:blipFill>
        <p:spPr>
          <a:xfrm>
            <a:off x="2829500" y="4493300"/>
            <a:ext cx="1414000" cy="1293600"/>
          </a:xfrm>
          <a:prstGeom prst="rect">
            <a:avLst/>
          </a:prstGeom>
        </p:spPr>
      </p:pic>
      <p:sp>
        <p:nvSpPr>
          <p:cNvPr id="150" name="任意多边形 149"/>
          <p:cNvSpPr/>
          <p:nvPr>
            <p:custDataLst>
              <p:tags r:id="rId17"/>
            </p:custDataLst>
          </p:nvPr>
        </p:nvSpPr>
        <p:spPr bwMode="auto">
          <a:xfrm>
            <a:off x="3734600" y="5348700"/>
            <a:ext cx="378700" cy="217700"/>
          </a:xfrm>
          <a:custGeom>
            <a:avLst/>
            <a:gdLst>
              <a:gd name="connsiteX0" fmla="*/ 183 w 1388"/>
              <a:gd name="connsiteY0" fmla="*/ 282 h 799"/>
              <a:gd name="connsiteX1" fmla="*/ 440 w 1388"/>
              <a:gd name="connsiteY1" fmla="*/ 447 h 799"/>
              <a:gd name="connsiteX2" fmla="*/ 631 w 1388"/>
              <a:gd name="connsiteY2" fmla="*/ 138 h 799"/>
              <a:gd name="connsiteX3" fmla="*/ 884 w 1388"/>
              <a:gd name="connsiteY3" fmla="*/ 298 h 799"/>
              <a:gd name="connsiteX4" fmla="*/ 1074 w 1388"/>
              <a:gd name="connsiteY4" fmla="*/ 0 h 799"/>
              <a:gd name="connsiteX5" fmla="*/ 1388 w 1388"/>
              <a:gd name="connsiteY5" fmla="*/ 197 h 799"/>
              <a:gd name="connsiteX6" fmla="*/ 1196 w 1388"/>
              <a:gd name="connsiteY6" fmla="*/ 510 h 799"/>
              <a:gd name="connsiteX7" fmla="*/ 937 w 1388"/>
              <a:gd name="connsiteY7" fmla="*/ 342 h 799"/>
              <a:gd name="connsiteX8" fmla="*/ 753 w 1388"/>
              <a:gd name="connsiteY8" fmla="*/ 651 h 799"/>
              <a:gd name="connsiteX9" fmla="*/ 493 w 1388"/>
              <a:gd name="connsiteY9" fmla="*/ 483 h 799"/>
              <a:gd name="connsiteX10" fmla="*/ 310 w 1388"/>
              <a:gd name="connsiteY10" fmla="*/ 799 h 799"/>
              <a:gd name="connsiteX11" fmla="*/ 0 w 1388"/>
              <a:gd name="connsiteY11" fmla="*/ 595 h 799"/>
              <a:gd name="connsiteX12" fmla="*/ 183 w 1388"/>
              <a:gd name="connsiteY12" fmla="*/ 282 h 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88" h="799">
                <a:moveTo>
                  <a:pt x="183" y="282"/>
                </a:moveTo>
                <a:lnTo>
                  <a:pt x="440" y="447"/>
                </a:lnTo>
                <a:lnTo>
                  <a:pt x="631" y="138"/>
                </a:lnTo>
                <a:lnTo>
                  <a:pt x="884" y="298"/>
                </a:lnTo>
                <a:lnTo>
                  <a:pt x="1074" y="0"/>
                </a:lnTo>
                <a:lnTo>
                  <a:pt x="1388" y="197"/>
                </a:lnTo>
                <a:lnTo>
                  <a:pt x="1196" y="510"/>
                </a:lnTo>
                <a:lnTo>
                  <a:pt x="937" y="342"/>
                </a:lnTo>
                <a:lnTo>
                  <a:pt x="753" y="651"/>
                </a:lnTo>
                <a:lnTo>
                  <a:pt x="493" y="483"/>
                </a:lnTo>
                <a:lnTo>
                  <a:pt x="310" y="799"/>
                </a:lnTo>
                <a:lnTo>
                  <a:pt x="0" y="595"/>
                </a:lnTo>
                <a:lnTo>
                  <a:pt x="183" y="282"/>
                </a:lnTo>
                <a:close/>
              </a:path>
            </a:pathLst>
          </a:custGeom>
          <a:solidFill>
            <a:schemeClr val="accent2">
              <a:alpha val="20000"/>
            </a:schemeClr>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4" name="矩形 23"/>
          <p:cNvSpPr/>
          <p:nvPr>
            <p:custDataLst>
              <p:tags r:id="rId18"/>
            </p:custDataLst>
          </p:nvPr>
        </p:nvSpPr>
        <p:spPr>
          <a:xfrm>
            <a:off x="7042150" y="2200910"/>
            <a:ext cx="142240" cy="39243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19"/>
            </p:custDataLst>
          </p:nvPr>
        </p:nvSpPr>
        <p:spPr bwMode="auto">
          <a:xfrm>
            <a:off x="5687695" y="1454785"/>
            <a:ext cx="894080" cy="668020"/>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22" name="矩形 21"/>
          <p:cNvSpPr/>
          <p:nvPr>
            <p:custDataLst>
              <p:tags r:id="rId20"/>
            </p:custDataLst>
          </p:nvPr>
        </p:nvSpPr>
        <p:spPr>
          <a:xfrm>
            <a:off x="5752465" y="1492250"/>
            <a:ext cx="764540" cy="612140"/>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23" name="直接连接符 22"/>
          <p:cNvCxnSpPr/>
          <p:nvPr>
            <p:custDataLst>
              <p:tags r:id="rId21"/>
            </p:custDataLst>
          </p:nvPr>
        </p:nvCxnSpPr>
        <p:spPr>
          <a:xfrm>
            <a:off x="6432550" y="2093595"/>
            <a:ext cx="695325" cy="290830"/>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22"/>
            </p:custDataLst>
          </p:nvPr>
        </p:nvSpPr>
        <p:spPr>
          <a:xfrm>
            <a:off x="7095490" y="236410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5" name="流程图: 联系 24"/>
          <p:cNvSpPr/>
          <p:nvPr>
            <p:custDataLst>
              <p:tags r:id="rId23"/>
            </p:custDataLst>
          </p:nvPr>
        </p:nvSpPr>
        <p:spPr>
          <a:xfrm>
            <a:off x="6396355" y="2068195"/>
            <a:ext cx="36000" cy="36000"/>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508" y="3175"/>
          <a:ext cx="9131935" cy="7560945"/>
        </p:xfrm>
        <a:graphic>
          <a:graphicData uri="http://schemas.openxmlformats.org/drawingml/2006/table">
            <a:tbl>
              <a:tblPr>
                <a:tableStyleId>{5C22544A-7EE6-4342-B048-85BDC9FD1C3A}</a:tableStyleId>
              </a:tblPr>
              <a:tblGrid>
                <a:gridCol w="648335"/>
                <a:gridCol w="4203700"/>
                <a:gridCol w="823595"/>
                <a:gridCol w="806450"/>
                <a:gridCol w="540385"/>
                <a:gridCol w="616585"/>
                <a:gridCol w="935990"/>
                <a:gridCol w="556895"/>
              </a:tblGrid>
              <a:tr h="746125">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云山居东片区</a:t>
                      </a:r>
                      <a:r>
                        <a:rPr lang="zh-CN" altLang="en-US" sz="2000" b="1" dirty="0">
                          <a:solidFill>
                            <a:schemeClr val="bg1"/>
                          </a:solidFill>
                          <a:effectLst/>
                          <a:latin typeface="黑体" panose="02010609060101010101" pitchFamily="49" charset="-122"/>
                          <a:ea typeface="黑体" panose="02010609060101010101" pitchFamily="49" charset="-122"/>
                          <a:sym typeface="+mn-ea"/>
                        </a:rPr>
                        <a:t>成片连片加装电梯设计方案公布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287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41370">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922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4005">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5605">
                <a:tc vMerge="1">
                  <a:tcPr/>
                </a:tc>
                <a:tc v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A≤2200</a:t>
                      </a:r>
                      <a:endParaRPr lang="zh-CN" altLang="en-US" sz="700" u="none" strike="noStrike" dirty="0">
                        <a:solidFill>
                          <a:schemeClr val="tx1"/>
                        </a:solidFill>
                        <a:latin typeface="微软雅黑" panose="020B0503020204020204" charset="-122"/>
                        <a:ea typeface="微软雅黑" panose="020B0503020204020204"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微软雅黑" panose="020B0503020204020204" charset="-122"/>
                          <a:ea typeface="微软雅黑" panose="020B0503020204020204" charset="-122"/>
                          <a:sym typeface="+mn-ea"/>
                        </a:rPr>
                        <a:t>B≤2000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solidFill>
                            <a:schemeClr val="tx1"/>
                          </a:solidFill>
                          <a:latin typeface="微软雅黑" panose="020B0503020204020204" charset="-122"/>
                          <a:ea typeface="微软雅黑" panose="020B0503020204020204" charset="-122"/>
                        </a:rPr>
                        <a:t>不小于1200</a:t>
                      </a:r>
                      <a:endParaRPr lang="en-US" altLang="zh-CN" sz="700" u="none" strike="noStrike" dirty="0">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altLang="zh-CN" sz="700" dirty="0">
                          <a:solidFill>
                            <a:schemeClr val="tx1"/>
                          </a:solidFill>
                          <a:latin typeface="微软雅黑" panose="020B0503020204020204" charset="-122"/>
                          <a:ea typeface="微软雅黑" panose="020B0503020204020204" charset="-122"/>
                          <a:sym typeface="+mn-ea"/>
                        </a:rPr>
                        <a:t>2200</a:t>
                      </a:r>
                      <a:r>
                        <a:rPr lang="en-US" sz="700" dirty="0">
                          <a:solidFill>
                            <a:schemeClr val="tx1"/>
                          </a:solidFill>
                          <a:latin typeface="微软雅黑" panose="020B0503020204020204" charset="-122"/>
                          <a:ea typeface="微软雅黑" panose="020B0503020204020204" charset="-122"/>
                          <a:sym typeface="+mn-ea"/>
                        </a:rPr>
                        <a:t>≤C≤2500</a:t>
                      </a:r>
                      <a:endParaRPr lang="en-US" sz="700" dirty="0">
                        <a:solidFill>
                          <a:schemeClr val="tx1"/>
                        </a:solidFill>
                        <a:latin typeface="微软雅黑" panose="020B0503020204020204" charset="-122"/>
                        <a:ea typeface="微软雅黑" panose="020B0503020204020204" charset="-122"/>
                        <a:sym typeface="+mn-ea"/>
                      </a:endParaRPr>
                    </a:p>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（宽度＝</a:t>
                      </a:r>
                      <a:r>
                        <a:rPr lang="en-US" altLang="zh-CN" sz="700" dirty="0">
                          <a:solidFill>
                            <a:schemeClr val="tx1"/>
                          </a:solidFill>
                          <a:latin typeface="微软雅黑" panose="020B0503020204020204" charset="-122"/>
                          <a:ea typeface="微软雅黑" panose="020B0503020204020204" charset="-122"/>
                          <a:sym typeface="+mn-ea"/>
                        </a:rPr>
                        <a:t>1200</a:t>
                      </a:r>
                      <a:r>
                        <a:rPr lang="zh-CN" altLang="en-US" sz="700" dirty="0">
                          <a:solidFill>
                            <a:schemeClr val="tx1"/>
                          </a:solidFill>
                          <a:latin typeface="微软雅黑" panose="020B0503020204020204" charset="-122"/>
                          <a:ea typeface="微软雅黑" panose="020B0503020204020204" charset="-122"/>
                          <a:sym typeface="+mn-ea"/>
                        </a:rPr>
                        <a:t>，或</a:t>
                      </a:r>
                      <a:r>
                        <a:rPr lang="zh-CN" altLang="en-US" sz="700" dirty="0">
                          <a:effectLst/>
                          <a:latin typeface="微软雅黑" panose="020B0503020204020204" charset="-122"/>
                          <a:ea typeface="微软雅黑" panose="020B0503020204020204" charset="-122"/>
                          <a:sym typeface="+mn-ea"/>
                        </a:rPr>
                        <a:t>等宽梯井宽度</a:t>
                      </a:r>
                      <a:r>
                        <a:rPr lang="zh-CN" altLang="en-US" sz="700" dirty="0">
                          <a:solidFill>
                            <a:schemeClr val="tx1"/>
                          </a:solidFill>
                          <a:latin typeface="微软雅黑" panose="020B0503020204020204" charset="-122"/>
                          <a:ea typeface="微软雅黑" panose="020B0503020204020204" charset="-122"/>
                          <a:sym typeface="+mn-ea"/>
                        </a:rPr>
                        <a:t>）</a:t>
                      </a:r>
                      <a:endParaRPr lang="en-US" sz="700" b="0" i="0" u="none" strike="noStrike"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设置在楼宇入口，结合楼梯休息平台加装</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charset="-122"/>
                          <a:ea typeface="微软雅黑" panose="020B0503020204020204" charset="-122"/>
                          <a:sym typeface="+mn-ea"/>
                        </a:rPr>
                        <a:t>错层入户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462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1424940" rtl="0" eaLnBrk="1" fontAlgn="auto" latinLnBrk="0" hangingPunct="1">
                        <a:lnSpc>
                          <a:spcPct val="100000"/>
                        </a:lnSpc>
                        <a:spcBef>
                          <a:spcPts val="0"/>
                        </a:spcBef>
                        <a:spcAft>
                          <a:spcPts val="0"/>
                        </a:spcAft>
                        <a:buClrTx/>
                        <a:buSzTx/>
                        <a:buFontTx/>
                        <a:buNone/>
                        <a:defRPr/>
                      </a:pPr>
                      <a:r>
                        <a:rPr lang="en-US" altLang="zh-CN" sz="700" dirty="0">
                          <a:effectLst/>
                          <a:latin typeface="黑体" panose="02010609060101010101" pitchFamily="49" charset="-122"/>
                          <a:ea typeface="黑体" panose="02010609060101010101" pitchFamily="49" charset="-122"/>
                          <a:sym typeface="+mn-ea"/>
                        </a:rPr>
                        <a:t>1800x1800</a:t>
                      </a:r>
                      <a:endParaRPr lang="en-US" altLang="zh-CN" sz="700" dirty="0">
                        <a:effectLst/>
                        <a:latin typeface="黑体" panose="02010609060101010101" pitchFamily="49" charset="-122"/>
                        <a:ea typeface="黑体" panose="02010609060101010101" pitchFamily="49"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145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charset="-122"/>
                          <a:ea typeface="微软雅黑" panose="020B0503020204020204" charset="-122"/>
                          <a:sym typeface="+mn-ea"/>
                        </a:rPr>
                        <a:t>钢结构梯井、半开敞式连廊</a:t>
                      </a:r>
                      <a:endParaRPr lang="zh-CN" altLang="en-US" sz="700" dirty="0">
                        <a:solidFill>
                          <a:schemeClr val="tx1"/>
                        </a:solidFill>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charset="-122"/>
                          <a:ea typeface="微软雅黑" panose="020B0503020204020204" charset="-122"/>
                          <a:sym typeface="+mn-ea"/>
                        </a:rPr>
                        <a:t>透明钢化玻璃</a:t>
                      </a:r>
                      <a:endParaRPr lang="zh-CN" altLang="en-US" sz="700" dirty="0">
                        <a:effectLst/>
                        <a:latin typeface="微软雅黑" panose="020B0503020204020204" charset="-122"/>
                        <a:ea typeface="微软雅黑" panose="020B0503020204020204"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云溪街</a:t>
                      </a:r>
                      <a:r>
                        <a:rPr 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5</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7</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a:latin typeface="等线" panose="02010600030101010101" pitchFamily="2" charset="-122"/>
                        <a:ea typeface="等线" panose="02010600030101010101" pitchFamily="2" charset="-122"/>
                        <a:sym typeface="+mn-ea"/>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5585">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5" marR="6295" marT="6249"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692" y="3102596"/>
            <a:ext cx="431709"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电梯样式四</a:t>
            </a:r>
            <a:endParaRPr lang="zh-CN" altLang="en-US" sz="1200" b="1" dirty="0">
              <a:latin typeface="黑体" panose="02010609060101010101" pitchFamily="49" charset="-122"/>
              <a:ea typeface="黑体" panose="02010609060101010101" pitchFamily="49" charset="-122"/>
            </a:endParaRPr>
          </a:p>
        </p:txBody>
      </p:sp>
      <p:sp>
        <p:nvSpPr>
          <p:cNvPr id="9346" name="TextBox 31"/>
          <p:cNvSpPr txBox="1"/>
          <p:nvPr/>
        </p:nvSpPr>
        <p:spPr>
          <a:xfrm>
            <a:off x="1673928" y="6127104"/>
            <a:ext cx="3671437" cy="101473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r>
              <a:rPr lang="zh-CN" altLang="en-US" sz="800" dirty="0">
                <a:latin typeface="黑体" panose="02010609060101010101" pitchFamily="49" charset="-122"/>
                <a:ea typeface="黑体" panose="02010609060101010101" pitchFamily="49" charset="-122"/>
                <a:sym typeface="+mn-ea"/>
              </a:rPr>
              <a:t>如涉及占用地下室，须取得受影响业主书面同意意见。</a:t>
            </a:r>
            <a:endParaRPr lang="zh-CN" altLang="en-US" sz="800" dirty="0">
              <a:latin typeface="黑体" panose="02010609060101010101" pitchFamily="49" charset="-122"/>
              <a:ea typeface="黑体" panose="02010609060101010101" pitchFamily="49" charset="-122"/>
            </a:endParaRPr>
          </a:p>
        </p:txBody>
      </p:sp>
      <p:pic>
        <p:nvPicPr>
          <p:cNvPr id="8" name="图片 7"/>
          <p:cNvPicPr>
            <a:picLocks noChangeAspect="1"/>
          </p:cNvPicPr>
          <p:nvPr>
            <p:custDataLst>
              <p:tags r:id="rId2"/>
            </p:custDataLst>
          </p:nvPr>
        </p:nvPicPr>
        <p:blipFill>
          <a:blip r:embed="rId3"/>
          <a:stretch>
            <a:fillRect/>
          </a:stretch>
        </p:blipFill>
        <p:spPr>
          <a:xfrm>
            <a:off x="8213900" y="6085100"/>
            <a:ext cx="1368500" cy="1450400"/>
          </a:xfrm>
          <a:prstGeom prst="rect">
            <a:avLst/>
          </a:prstGeom>
        </p:spPr>
      </p:pic>
      <p:sp>
        <p:nvSpPr>
          <p:cNvPr id="34" name="TextBox 31"/>
          <p:cNvSpPr txBox="1"/>
          <p:nvPr>
            <p:custDataLst>
              <p:tags r:id="rId4"/>
            </p:custDataLst>
          </p:nvPr>
        </p:nvSpPr>
        <p:spPr>
          <a:xfrm>
            <a:off x="25500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35" name="TextBox 31"/>
          <p:cNvSpPr txBox="1"/>
          <p:nvPr>
            <p:custDataLst>
              <p:tags r:id="rId5"/>
            </p:custDataLst>
          </p:nvPr>
        </p:nvSpPr>
        <p:spPr>
          <a:xfrm>
            <a:off x="6785244" y="3739368"/>
            <a:ext cx="1944281"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charset="-122"/>
                <a:ea typeface="微软雅黑" panose="020B050302020402020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pic>
        <p:nvPicPr>
          <p:cNvPr id="2" name="图片 1" descr="云山居总图1123"/>
          <p:cNvPicPr>
            <a:picLocks noChangeAspect="1"/>
          </p:cNvPicPr>
          <p:nvPr>
            <p:custDataLst>
              <p:tags r:id="rId6"/>
            </p:custDataLst>
          </p:nvPr>
        </p:nvPicPr>
        <p:blipFill>
          <a:blip r:embed="rId7"/>
          <a:srcRect l="33673" t="19870" r="2807" b="26574"/>
          <a:stretch>
            <a:fillRect/>
          </a:stretch>
        </p:blipFill>
        <p:spPr>
          <a:xfrm>
            <a:off x="2829500" y="4493300"/>
            <a:ext cx="1414000" cy="1293600"/>
          </a:xfrm>
          <a:prstGeom prst="rect">
            <a:avLst/>
          </a:prstGeom>
        </p:spPr>
      </p:pic>
      <p:sp>
        <p:nvSpPr>
          <p:cNvPr id="149" name="矩形 148"/>
          <p:cNvSpPr/>
          <p:nvPr>
            <p:custDataLst>
              <p:tags r:id="rId8"/>
            </p:custDataLst>
          </p:nvPr>
        </p:nvSpPr>
        <p:spPr bwMode="auto">
          <a:xfrm rot="1920000">
            <a:off x="3579900" y="5268900"/>
            <a:ext cx="217700" cy="94500"/>
          </a:xfrm>
          <a:prstGeom prst="rect">
            <a:avLst/>
          </a:prstGeom>
          <a:solidFill>
            <a:srgbClr val="C00000">
              <a:alpha val="20000"/>
            </a:srgbClr>
          </a:solidFill>
          <a:ln w="1270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pic>
        <p:nvPicPr>
          <p:cNvPr id="3" name="图片 2" descr="IMG_3469"/>
          <p:cNvPicPr>
            <a:picLocks noChangeAspect="1"/>
          </p:cNvPicPr>
          <p:nvPr/>
        </p:nvPicPr>
        <p:blipFill>
          <a:blip r:embed="rId9"/>
          <a:stretch>
            <a:fillRect/>
          </a:stretch>
        </p:blipFill>
        <p:spPr>
          <a:xfrm rot="5400000">
            <a:off x="6059300" y="6265000"/>
            <a:ext cx="1440600" cy="1080800"/>
          </a:xfrm>
          <a:prstGeom prst="rect">
            <a:avLst/>
          </a:prstGeom>
        </p:spPr>
      </p:pic>
      <p:pic>
        <p:nvPicPr>
          <p:cNvPr id="9" name="图片 8" descr="东4"/>
          <p:cNvPicPr>
            <a:picLocks noChangeAspect="1"/>
          </p:cNvPicPr>
          <p:nvPr/>
        </p:nvPicPr>
        <p:blipFill>
          <a:blip r:embed="rId10"/>
          <a:srcRect l="47142" t="18878" r="16670" b="43185"/>
          <a:stretch>
            <a:fillRect/>
          </a:stretch>
        </p:blipFill>
        <p:spPr>
          <a:xfrm rot="10800000">
            <a:off x="1588400" y="949200"/>
            <a:ext cx="3756900" cy="2830800"/>
          </a:xfrm>
          <a:prstGeom prst="rect">
            <a:avLst/>
          </a:prstGeom>
        </p:spPr>
      </p:pic>
      <p:pic>
        <p:nvPicPr>
          <p:cNvPr id="10" name="图片 9" descr="东4-1"/>
          <p:cNvPicPr>
            <a:picLocks noChangeAspect="1"/>
          </p:cNvPicPr>
          <p:nvPr/>
        </p:nvPicPr>
        <p:blipFill>
          <a:blip r:embed="rId11"/>
          <a:srcRect l="46632" t="21106" r="17782" b="43224"/>
          <a:stretch>
            <a:fillRect/>
          </a:stretch>
        </p:blipFill>
        <p:spPr>
          <a:xfrm rot="10800000">
            <a:off x="5782100" y="949200"/>
            <a:ext cx="3800300" cy="2785300"/>
          </a:xfrm>
          <a:prstGeom prst="rect">
            <a:avLst/>
          </a:prstGeom>
        </p:spPr>
      </p:pic>
      <p:grpSp>
        <p:nvGrpSpPr>
          <p:cNvPr id="13" name="组合 12"/>
          <p:cNvGrpSpPr/>
          <p:nvPr/>
        </p:nvGrpSpPr>
        <p:grpSpPr>
          <a:xfrm rot="0">
            <a:off x="7854995" y="2952134"/>
            <a:ext cx="547256" cy="869134"/>
            <a:chOff x="6914" y="7387"/>
            <a:chExt cx="862" cy="1369"/>
          </a:xfrm>
        </p:grpSpPr>
        <p:sp>
          <p:nvSpPr>
            <p:cNvPr id="14" name="TextBox 31"/>
            <p:cNvSpPr txBox="1">
              <a:spLocks noChangeArrowheads="1"/>
            </p:cNvSpPr>
            <p:nvPr>
              <p:custDataLst>
                <p:tags r:id="rId12"/>
              </p:custDataLst>
            </p:nvPr>
          </p:nvSpPr>
          <p:spPr bwMode="auto">
            <a:xfrm>
              <a:off x="6914" y="8285"/>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5" name="TextBox 31"/>
            <p:cNvSpPr txBox="1">
              <a:spLocks noChangeArrowheads="1"/>
            </p:cNvSpPr>
            <p:nvPr>
              <p:custDataLst>
                <p:tags r:id="rId13"/>
              </p:custDataLst>
            </p:nvPr>
          </p:nvSpPr>
          <p:spPr bwMode="auto">
            <a:xfrm>
              <a:off x="7532" y="7799"/>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6" name="TextBox 31"/>
            <p:cNvSpPr txBox="1">
              <a:spLocks noChangeArrowheads="1"/>
            </p:cNvSpPr>
            <p:nvPr>
              <p:custDataLst>
                <p:tags r:id="rId14"/>
              </p:custDataLst>
            </p:nvPr>
          </p:nvSpPr>
          <p:spPr bwMode="auto">
            <a:xfrm>
              <a:off x="7532" y="7387"/>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C</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grpSp>
        <p:nvGrpSpPr>
          <p:cNvPr id="17" name="组合 16"/>
          <p:cNvGrpSpPr/>
          <p:nvPr/>
        </p:nvGrpSpPr>
        <p:grpSpPr>
          <a:xfrm rot="0">
            <a:off x="3693440" y="3260678"/>
            <a:ext cx="550430" cy="607567"/>
            <a:chOff x="7116" y="7873"/>
            <a:chExt cx="867" cy="957"/>
          </a:xfrm>
        </p:grpSpPr>
        <p:sp>
          <p:nvSpPr>
            <p:cNvPr id="18" name="TextBox 31"/>
            <p:cNvSpPr txBox="1">
              <a:spLocks noChangeArrowheads="1"/>
            </p:cNvSpPr>
            <p:nvPr>
              <p:custDataLst>
                <p:tags r:id="rId15"/>
              </p:custDataLst>
            </p:nvPr>
          </p:nvSpPr>
          <p:spPr bwMode="auto">
            <a:xfrm>
              <a:off x="7116" y="8359"/>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19" name="TextBox 31"/>
            <p:cNvSpPr txBox="1">
              <a:spLocks noChangeArrowheads="1"/>
            </p:cNvSpPr>
            <p:nvPr>
              <p:custDataLst>
                <p:tags r:id="rId16"/>
              </p:custDataLst>
            </p:nvPr>
          </p:nvSpPr>
          <p:spPr bwMode="auto">
            <a:xfrm>
              <a:off x="7739" y="7873"/>
              <a:ext cx="244" cy="471"/>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B</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grpSp>
      <p:grpSp>
        <p:nvGrpSpPr>
          <p:cNvPr id="4" name="组合 3"/>
          <p:cNvGrpSpPr/>
          <p:nvPr/>
        </p:nvGrpSpPr>
        <p:grpSpPr>
          <a:xfrm>
            <a:off x="6439535" y="2856865"/>
            <a:ext cx="1694180" cy="821055"/>
            <a:chOff x="8957" y="2050"/>
            <a:chExt cx="2668" cy="1293"/>
          </a:xfrm>
        </p:grpSpPr>
        <p:sp>
          <p:nvSpPr>
            <p:cNvPr id="24" name="矩形 23"/>
            <p:cNvSpPr/>
            <p:nvPr>
              <p:custDataLst>
                <p:tags r:id="rId17"/>
              </p:custDataLst>
            </p:nvPr>
          </p:nvSpPr>
          <p:spPr>
            <a:xfrm>
              <a:off x="10875" y="2050"/>
              <a:ext cx="750" cy="301"/>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0" name="TextBox 31"/>
            <p:cNvSpPr txBox="1">
              <a:spLocks noChangeArrowheads="1"/>
            </p:cNvSpPr>
            <p:nvPr>
              <p:custDataLst>
                <p:tags r:id="rId18"/>
              </p:custDataLst>
            </p:nvPr>
          </p:nvSpPr>
          <p:spPr bwMode="auto">
            <a:xfrm>
              <a:off x="8957" y="2291"/>
              <a:ext cx="1408" cy="1052"/>
            </a:xfrm>
            <a:prstGeom prst="rect">
              <a:avLst/>
            </a:prstGeom>
            <a:noFill/>
            <a:ln>
              <a:noFill/>
            </a:ln>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eaLnBrk="0" fontAlgn="base" hangingPunct="0">
                <a:spcBef>
                  <a:spcPct val="0"/>
                </a:spcBef>
                <a:spcAft>
                  <a:spcPct val="0"/>
                </a:spcAft>
                <a:defRPr>
                  <a:solidFill>
                    <a:schemeClr val="tx1"/>
                  </a:solidFill>
                  <a:latin typeface="Calibri" panose="020F0502020204030204" charset="0"/>
                </a:defRPr>
              </a:lvl6pPr>
              <a:lvl7pPr marL="2971800" indent="-228600" defTabSz="457200" eaLnBrk="0" fontAlgn="base" hangingPunct="0">
                <a:spcBef>
                  <a:spcPct val="0"/>
                </a:spcBef>
                <a:spcAft>
                  <a:spcPct val="0"/>
                </a:spcAft>
                <a:defRPr>
                  <a:solidFill>
                    <a:schemeClr val="tx1"/>
                  </a:solidFill>
                  <a:latin typeface="Calibri" panose="020F0502020204030204" charset="0"/>
                </a:defRPr>
              </a:lvl7pPr>
              <a:lvl8pPr marL="3429000" indent="-228600" defTabSz="457200" eaLnBrk="0" fontAlgn="base" hangingPunct="0">
                <a:spcBef>
                  <a:spcPct val="0"/>
                </a:spcBef>
                <a:spcAft>
                  <a:spcPct val="0"/>
                </a:spcAft>
                <a:defRPr>
                  <a:solidFill>
                    <a:schemeClr val="tx1"/>
                  </a:solidFill>
                  <a:latin typeface="Calibri" panose="020F0502020204030204" charset="0"/>
                </a:defRPr>
              </a:lvl8pPr>
              <a:lvl9pPr marL="3886200" indent="-228600" defTabSz="457200" eaLnBrk="0" fontAlgn="base" hangingPunct="0">
                <a:spcBef>
                  <a:spcPct val="0"/>
                </a:spcBef>
                <a:spcAft>
                  <a:spcPct val="0"/>
                </a:spcAft>
                <a:defRPr>
                  <a:solidFill>
                    <a:schemeClr val="tx1"/>
                  </a:solidFill>
                  <a:latin typeface="Calibri" panose="020F050202020403020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楼梯间的外窗或开口与相邻外窗最近边缘的水平距离不小于1米，且每5层不少于2平方米的可开启外窗或洞口。</a:t>
              </a:r>
              <a:endParaRPr kumimoji="0" lang="en-US" altLang="zh-CN" sz="5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22" name="矩形 21"/>
            <p:cNvSpPr/>
            <p:nvPr>
              <p:custDataLst>
                <p:tags r:id="rId19"/>
              </p:custDataLst>
            </p:nvPr>
          </p:nvSpPr>
          <p:spPr>
            <a:xfrm>
              <a:off x="9059" y="2350"/>
              <a:ext cx="1204" cy="964"/>
            </a:xfrm>
            <a:prstGeom prst="rect">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cxnSp>
          <p:nvCxnSpPr>
            <p:cNvPr id="23" name="直接连接符 22"/>
            <p:cNvCxnSpPr/>
            <p:nvPr>
              <p:custDataLst>
                <p:tags r:id="rId20"/>
              </p:custDataLst>
            </p:nvPr>
          </p:nvCxnSpPr>
          <p:spPr>
            <a:xfrm flipV="1">
              <a:off x="10164" y="2183"/>
              <a:ext cx="994" cy="164"/>
            </a:xfrm>
            <a:prstGeom prst="line">
              <a:avLst/>
            </a:prstGeom>
            <a:noFill/>
            <a:ln w="190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流程图: 联系 29"/>
            <p:cNvSpPr/>
            <p:nvPr>
              <p:custDataLst>
                <p:tags r:id="rId21"/>
              </p:custDataLst>
            </p:nvPr>
          </p:nvSpPr>
          <p:spPr>
            <a:xfrm>
              <a:off x="11158" y="2126"/>
              <a:ext cx="57" cy="57"/>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5" name="流程图: 联系 24"/>
            <p:cNvSpPr/>
            <p:nvPr>
              <p:custDataLst>
                <p:tags r:id="rId22"/>
              </p:custDataLst>
            </p:nvPr>
          </p:nvSpPr>
          <p:spPr>
            <a:xfrm>
              <a:off x="10130" y="2320"/>
              <a:ext cx="57" cy="57"/>
            </a:xfrm>
            <a:prstGeom prst="flowChartConnector">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UNIT_TABLE_BEAUTIFY" val="smartTable{0ade6ad5-7d1d-4145-9d89-c3be240bf3d6}"/>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UNIT_TABLE_BEAUTIFY" val="smartTable{e94ca03a-5fc0-4c3e-b3db-2f7352970a0f}"/>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TABLE_BEAUTIFY" val="smartTable{871ecbba-aa2f-4066-9fcc-204b701cb00d}"/>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UNIT_TABLE_BEAUTIFY" val="smartTable{943f6831-b212-480b-b96c-7061f0802775}"/>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COMMONDATA" val="eyJoZGlkIjoiMDIxMjM1ZGY0OTQ5YmYxNmU0N2RkOGJhODM1MzI5Y2IifQ=="/>
  <p:tag name="commondata" val="eyJoZGlkIjoiYTRmNGI4NGVkNTMxM2U3YWZlYjc4NTg1YzFmOTY0YzUifQ=="/>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ABLE_BEAUTIFY" val="smartTable{677342ed-44b3-4fb5-923c-006fa2695586}"/>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5177</Words>
  <Application>WPS 演示</Application>
  <PresentationFormat>宽屏</PresentationFormat>
  <Paragraphs>1090</Paragraphs>
  <Slides>5</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vt:i4>
      </vt:variant>
    </vt:vector>
  </HeadingPairs>
  <TitlesOfParts>
    <vt:vector size="16" baseType="lpstr">
      <vt:lpstr>Arial</vt:lpstr>
      <vt:lpstr>宋体</vt:lpstr>
      <vt:lpstr>Wingdings</vt:lpstr>
      <vt:lpstr>Wingdings</vt:lpstr>
      <vt:lpstr>黑体</vt:lpstr>
      <vt:lpstr>微软雅黑</vt:lpstr>
      <vt:lpstr>等线</vt:lpstr>
      <vt:lpstr>楷体</vt:lpstr>
      <vt:lpstr>Calibri</vt:lpstr>
      <vt:lpstr>Arial Unicode MS</vt:lpstr>
      <vt:lpstr>WPS</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新木</cp:lastModifiedBy>
  <cp:revision>180</cp:revision>
  <dcterms:created xsi:type="dcterms:W3CDTF">2019-06-19T02:08:00Z</dcterms:created>
  <dcterms:modified xsi:type="dcterms:W3CDTF">2023-12-15T07:02:52Z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2052-12.1.0.15990</vt:lpwstr>
  </property>
  <property fmtid="{D5CDD505-2E9C-101B-9397-08002B2CF9AE}" pid="3" name="ICV">
    <vt:lpwstr>77B6EBA5544B4961A2305670E1B4969A_13</vt:lpwstr>
  </property>
</Properties>
</file>