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5"/>
  </p:notesMasterIdLst>
  <p:handoutMasterIdLst>
    <p:handoutMasterId r:id="rId9"/>
  </p:handoutMasterIdLst>
  <p:sldIdLst>
    <p:sldId id="640" r:id="rId3"/>
    <p:sldId id="636" r:id="rId4"/>
    <p:sldId id="637" r:id="rId6"/>
    <p:sldId id="638" r:id="rId7"/>
    <p:sldId id="639" r:id="rId8"/>
  </p:sldIdLst>
  <p:sldSz cx="10693400" cy="7561580"/>
  <p:notesSz cx="6797675" cy="9926955"/>
  <p:custDataLst>
    <p:tags r:id="rId13"/>
  </p:custDataLst>
  <p:defaultTextStyle>
    <a:defPPr>
      <a:defRPr lang="zh-CN"/>
    </a:defPPr>
    <a:lvl1pPr marL="0" lvl="0" indent="0"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1pPr>
    <a:lvl2pPr marL="520700" lvl="1" indent="-63500"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2pPr>
    <a:lvl3pPr marL="1043305" lvl="2" indent="-12890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3pPr>
    <a:lvl4pPr marL="1564005" lvl="3" indent="-19240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4pPr>
    <a:lvl5pPr marL="2085975" lvl="4"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150" userDrawn="1">
          <p15:clr>
            <a:srgbClr val="A4A3A4"/>
          </p15:clr>
        </p15:guide>
        <p15:guide id="2" pos="332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1604"/>
    <a:srgbClr val="14606D"/>
    <a:srgbClr val="FE00FD"/>
    <a:srgbClr val="FF0000"/>
    <a:srgbClr val="F0FF6D"/>
    <a:srgbClr val="E3EA22"/>
    <a:srgbClr val="F5F5DA"/>
    <a:srgbClr val="FCE396"/>
    <a:srgbClr val="FF9A9A"/>
    <a:srgbClr val="B5B5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706"/>
    <p:restoredTop sz="96365"/>
  </p:normalViewPr>
  <p:slideViewPr>
    <p:cSldViewPr showGuides="1">
      <p:cViewPr varScale="1">
        <p:scale>
          <a:sx n="100" d="100"/>
          <a:sy n="100" d="100"/>
        </p:scale>
        <p:origin x="1596" y="84"/>
      </p:cViewPr>
      <p:guideLst>
        <p:guide orient="horz" pos="1150"/>
        <p:guide pos="3323"/>
      </p:guideLst>
    </p:cSldViewPr>
  </p:slideViewPr>
  <p:notesTextViewPr>
    <p:cViewPr>
      <p:scale>
        <a:sx n="3" d="2"/>
        <a:sy n="3" d="2"/>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handoutMaster" Target="handoutMasters/handout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gs" Target="tags/tag148.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defTabSz="1043305" eaLnBrk="0" hangingPunct="0">
              <a:defRPr sz="1200"/>
            </a:lvl1pPr>
          </a:lstStyle>
          <a:p>
            <a:pPr marL="0" marR="0" lvl="0" indent="0" algn="l" defTabSz="1043305"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defTabSz="1043305" eaLnBrk="0" hangingPunct="0">
              <a:defRPr sz="1200"/>
            </a:lvl1pPr>
          </a:lstStyle>
          <a:p>
            <a:pPr marL="0" marR="0" lvl="0" indent="0" algn="r" defTabSz="1043305" rtl="0" eaLnBrk="0" fontAlgn="base" latinLnBrk="0" hangingPunct="0">
              <a:lnSpc>
                <a:spcPct val="100000"/>
              </a:lnSpc>
              <a:spcBef>
                <a:spcPct val="0"/>
              </a:spcBef>
              <a:spcAft>
                <a:spcPct val="0"/>
              </a:spcAft>
              <a:buClrTx/>
              <a:buSzTx/>
              <a:buFontTx/>
              <a:buNone/>
              <a:defRPr/>
            </a:pPr>
            <a:fld id="{7C7DEA9E-052C-4395-8358-C2363091E97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defTabSz="1043305" eaLnBrk="0" hangingPunct="0">
              <a:defRPr sz="1200"/>
            </a:lvl1pPr>
          </a:lstStyle>
          <a:p>
            <a:pPr marL="0" marR="0" lvl="0" indent="0" algn="l" defTabSz="1043305"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44813" cy="496888"/>
          </a:xfrm>
          <a:prstGeom prst="rect">
            <a:avLst/>
          </a:prstGeom>
        </p:spPr>
        <p:txBody>
          <a:bodyPr vert="horz" lIns="91312" tIns="45656" rIns="91312" bIns="45656" rtlCol="0"/>
          <a:lstStyle>
            <a:lvl1pPr algn="l" defTabSz="1041400" eaLnBrk="1" fontAlgn="auto" hangingPunct="1">
              <a:spcBef>
                <a:spcPts val="0"/>
              </a:spcBef>
              <a:spcAft>
                <a:spcPts val="0"/>
              </a:spcAft>
              <a:defRPr sz="1200">
                <a:latin typeface="+mn-lt"/>
                <a:ea typeface="+mn-ea"/>
              </a:defRPr>
            </a:lvl1pPr>
          </a:lstStyle>
          <a:p>
            <a:pPr marL="0" marR="0" lvl="0" indent="0" algn="l" defTabSz="1041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51275" y="0"/>
            <a:ext cx="2944813" cy="496888"/>
          </a:xfrm>
          <a:prstGeom prst="rect">
            <a:avLst/>
          </a:prstGeom>
        </p:spPr>
        <p:txBody>
          <a:bodyPr vert="horz" lIns="91312" tIns="45656" rIns="91312" bIns="45656" rtlCol="0"/>
          <a:lstStyle>
            <a:lvl1pPr algn="r" defTabSz="1041400" eaLnBrk="1" fontAlgn="auto" hangingPunct="1">
              <a:spcBef>
                <a:spcPts val="0"/>
              </a:spcBef>
              <a:spcAft>
                <a:spcPts val="0"/>
              </a:spcAft>
              <a:defRPr sz="1200">
                <a:latin typeface="+mn-lt"/>
                <a:ea typeface="+mn-ea"/>
              </a:defRPr>
            </a:lvl1pPr>
          </a:lstStyle>
          <a:p>
            <a:pPr marL="0" marR="0" lvl="0" indent="0" algn="r" defTabSz="1041400" rtl="0" eaLnBrk="1" fontAlgn="auto" latinLnBrk="0" hangingPunct="1">
              <a:lnSpc>
                <a:spcPct val="100000"/>
              </a:lnSpc>
              <a:spcBef>
                <a:spcPts val="0"/>
              </a:spcBef>
              <a:spcAft>
                <a:spcPts val="0"/>
              </a:spcAft>
              <a:buClrTx/>
              <a:buSzTx/>
              <a:buFontTx/>
              <a:buNone/>
              <a:defRPr/>
            </a:pPr>
            <a:fld id="{BAC08D43-41E5-4AC6-94FD-9E9BAF7BE42D}"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768350" y="744538"/>
            <a:ext cx="5260975" cy="3721100"/>
          </a:xfrm>
          <a:prstGeom prst="rect">
            <a:avLst/>
          </a:prstGeom>
          <a:noFill/>
          <a:ln w="12700">
            <a:solidFill>
              <a:prstClr val="black"/>
            </a:solidFill>
          </a:ln>
        </p:spPr>
        <p:txBody>
          <a:bodyPr vert="horz" lIns="91312" tIns="45656" rIns="91312" bIns="45656" rtlCol="0" anchor="ctr"/>
          <a:lstStyle/>
          <a:p>
            <a:pPr marL="0" marR="0" lvl="0" indent="0" algn="l" defTabSz="1043305" rtl="0" eaLnBrk="0" fontAlgn="base" latinLnBrk="0" hangingPunct="0">
              <a:lnSpc>
                <a:spcPct val="100000"/>
              </a:lnSpc>
              <a:spcBef>
                <a:spcPct val="3000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79450" y="4714875"/>
            <a:ext cx="5438775" cy="4467225"/>
          </a:xfrm>
          <a:prstGeom prst="rect">
            <a:avLst/>
          </a:prstGeom>
        </p:spPr>
        <p:txBody>
          <a:bodyPr vert="horz" lIns="91312" tIns="45656" rIns="91312" bIns="45656" rtlCol="0">
            <a:normAutofit/>
          </a:bodyPr>
          <a:lstStyle/>
          <a:p>
            <a:pPr marL="0" marR="0" lvl="0"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520700" marR="0" lvl="1"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1043305" marR="0" lvl="2"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1564005" marR="0" lvl="3"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2085975" marR="0" lvl="4"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9428163"/>
            <a:ext cx="2944813" cy="496888"/>
          </a:xfrm>
          <a:prstGeom prst="rect">
            <a:avLst/>
          </a:prstGeom>
        </p:spPr>
        <p:txBody>
          <a:bodyPr vert="horz" lIns="91312" tIns="45656" rIns="91312" bIns="45656" rtlCol="0" anchor="b"/>
          <a:lstStyle>
            <a:lvl1pPr algn="l" defTabSz="1041400" eaLnBrk="1" fontAlgn="auto" hangingPunct="1">
              <a:spcBef>
                <a:spcPts val="0"/>
              </a:spcBef>
              <a:spcAft>
                <a:spcPts val="0"/>
              </a:spcAft>
              <a:defRPr sz="1200">
                <a:latin typeface="+mn-lt"/>
                <a:ea typeface="+mn-ea"/>
              </a:defRPr>
            </a:lvl1pPr>
          </a:lstStyle>
          <a:p>
            <a:pPr marL="0" marR="0" lvl="0" indent="0" algn="l" defTabSz="1041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51275" y="9428163"/>
            <a:ext cx="2944813" cy="496888"/>
          </a:xfrm>
          <a:prstGeom prst="rect">
            <a:avLst/>
          </a:prstGeom>
        </p:spPr>
        <p:txBody>
          <a:bodyPr vert="horz" wrap="square" lIns="91312" tIns="45656" rIns="91312" bIns="45656" numCol="1" anchor="b" anchorCtr="0" compatLnSpc="1"/>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defTabSz="1043305" rtl="0" eaLnBrk="0" fontAlgn="base" hangingPunct="0">
      <a:spcBef>
        <a:spcPct val="30000"/>
      </a:spcBef>
      <a:spcAft>
        <a:spcPct val="0"/>
      </a:spcAft>
      <a:defRPr sz="1400" kern="1200">
        <a:solidFill>
          <a:schemeClr val="tx1"/>
        </a:solidFill>
        <a:latin typeface="+mn-lt"/>
        <a:ea typeface="+mn-ea"/>
        <a:cs typeface="+mn-cs"/>
      </a:defRPr>
    </a:lvl1pPr>
    <a:lvl2pPr marL="520700" algn="l" defTabSz="1043305" rtl="0" eaLnBrk="0" fontAlgn="base" hangingPunct="0">
      <a:spcBef>
        <a:spcPct val="30000"/>
      </a:spcBef>
      <a:spcAft>
        <a:spcPct val="0"/>
      </a:spcAft>
      <a:defRPr sz="1400" kern="1200">
        <a:solidFill>
          <a:schemeClr val="tx1"/>
        </a:solidFill>
        <a:latin typeface="+mn-lt"/>
        <a:ea typeface="+mn-ea"/>
        <a:cs typeface="+mn-cs"/>
      </a:defRPr>
    </a:lvl2pPr>
    <a:lvl3pPr marL="1043305" algn="l" defTabSz="1043305" rtl="0" eaLnBrk="0" fontAlgn="base" hangingPunct="0">
      <a:spcBef>
        <a:spcPct val="30000"/>
      </a:spcBef>
      <a:spcAft>
        <a:spcPct val="0"/>
      </a:spcAft>
      <a:defRPr sz="1400" kern="1200">
        <a:solidFill>
          <a:schemeClr val="tx1"/>
        </a:solidFill>
        <a:latin typeface="+mn-lt"/>
        <a:ea typeface="+mn-ea"/>
        <a:cs typeface="+mn-cs"/>
      </a:defRPr>
    </a:lvl3pPr>
    <a:lvl4pPr marL="1564005" algn="l" defTabSz="1043305" rtl="0" eaLnBrk="0" fontAlgn="base" hangingPunct="0">
      <a:spcBef>
        <a:spcPct val="30000"/>
      </a:spcBef>
      <a:spcAft>
        <a:spcPct val="0"/>
      </a:spcAft>
      <a:defRPr sz="1400" kern="1200">
        <a:solidFill>
          <a:schemeClr val="tx1"/>
        </a:solidFill>
        <a:latin typeface="+mn-lt"/>
        <a:ea typeface="+mn-ea"/>
        <a:cs typeface="+mn-cs"/>
      </a:defRPr>
    </a:lvl4pPr>
    <a:lvl5pPr marL="2085975" algn="l" defTabSz="1043305" rtl="0" eaLnBrk="0" fontAlgn="base" hangingPunct="0">
      <a:spcBef>
        <a:spcPct val="30000"/>
      </a:spcBef>
      <a:spcAft>
        <a:spcPct val="0"/>
      </a:spcAft>
      <a:defRPr sz="1400" kern="1200">
        <a:solidFill>
          <a:schemeClr val="tx1"/>
        </a:solidFill>
        <a:latin typeface="+mn-lt"/>
        <a:ea typeface="+mn-ea"/>
        <a:cs typeface="+mn-cs"/>
      </a:defRPr>
    </a:lvl5pPr>
    <a:lvl6pPr marL="2607945" algn="l" defTabSz="1043305" rtl="0" eaLnBrk="1" latinLnBrk="0" hangingPunct="1">
      <a:defRPr sz="1400" kern="1200">
        <a:solidFill>
          <a:schemeClr val="tx1"/>
        </a:solidFill>
        <a:latin typeface="+mn-lt"/>
        <a:ea typeface="+mn-ea"/>
        <a:cs typeface="+mn-cs"/>
      </a:defRPr>
    </a:lvl6pPr>
    <a:lvl7pPr marL="3129280" algn="l" defTabSz="1043305" rtl="0" eaLnBrk="1" latinLnBrk="0" hangingPunct="1">
      <a:defRPr sz="1400" kern="1200">
        <a:solidFill>
          <a:schemeClr val="tx1"/>
        </a:solidFill>
        <a:latin typeface="+mn-lt"/>
        <a:ea typeface="+mn-ea"/>
        <a:cs typeface="+mn-cs"/>
      </a:defRPr>
    </a:lvl7pPr>
    <a:lvl8pPr marL="3650615" algn="l" defTabSz="1043305" rtl="0" eaLnBrk="1" latinLnBrk="0" hangingPunct="1">
      <a:defRPr sz="1400" kern="1200">
        <a:solidFill>
          <a:schemeClr val="tx1"/>
        </a:solidFill>
        <a:latin typeface="+mn-lt"/>
        <a:ea typeface="+mn-ea"/>
        <a:cs typeface="+mn-cs"/>
      </a:defRPr>
    </a:lvl8pPr>
    <a:lvl9pPr marL="4171950" algn="l" defTabSz="104330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2050" name="TextBox 5"/>
          <p:cNvSpPr txBox="1"/>
          <p:nvPr userDrawn="1"/>
        </p:nvSpPr>
        <p:spPr>
          <a:xfrm>
            <a:off x="7699375"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ONE</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2051" name="TextBox 5"/>
          <p:cNvSpPr txBox="1"/>
          <p:nvPr userDrawn="1"/>
        </p:nvSpPr>
        <p:spPr>
          <a:xfrm>
            <a:off x="9185275" y="74613"/>
            <a:ext cx="1352550" cy="323850"/>
          </a:xfrm>
          <a:prstGeom prst="rect">
            <a:avLst/>
          </a:prstGeom>
          <a:noFill/>
          <a:ln w="9525">
            <a:noFill/>
          </a:ln>
        </p:spPr>
        <p:txBody>
          <a:bodyPr>
            <a:spAutoFit/>
          </a:bodyPr>
          <a:p>
            <a:pPr lvl="0" algn="ctr" eaLnBrk="1" hangingPunct="1"/>
            <a:r>
              <a:rPr lang="zh-CN" altLang="en-US" sz="1500" b="1" dirty="0">
                <a:latin typeface="微软雅黑" panose="020B0503020204020204" pitchFamily="34" charset="-122"/>
                <a:ea typeface="微软雅黑" panose="020B0503020204020204" pitchFamily="34" charset="-122"/>
              </a:rPr>
              <a:t>现状分析</a:t>
            </a:r>
            <a:endParaRPr lang="zh-CN" altLang="en-US" sz="1500" b="1" dirty="0">
              <a:latin typeface="微软雅黑" panose="020B0503020204020204" pitchFamily="34" charset="-122"/>
              <a:ea typeface="微软雅黑" panose="020B0503020204020204" pitchFamily="34" charset="-122"/>
            </a:endParaRPr>
          </a:p>
        </p:txBody>
      </p:sp>
      <p:sp>
        <p:nvSpPr>
          <p:cNvPr id="9" name="矩形 8"/>
          <p:cNvSpPr/>
          <p:nvPr/>
        </p:nvSpPr>
        <p:spPr>
          <a:xfrm>
            <a:off x="8204200" y="369888"/>
            <a:ext cx="2489200" cy="460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8194675" y="369888"/>
            <a:ext cx="1009650" cy="46038"/>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1" name="直接连接符 10"/>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55"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p>
            <a:pPr algn="ctr"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
        <p:nvSpPr>
          <p:cNvPr id="3074" name="TextBox 5"/>
          <p:cNvSpPr txBox="1"/>
          <p:nvPr userDrawn="1"/>
        </p:nvSpPr>
        <p:spPr>
          <a:xfrm>
            <a:off x="7605713"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TWO</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3075" name="TextBox 5"/>
          <p:cNvSpPr txBox="1"/>
          <p:nvPr userDrawn="1"/>
        </p:nvSpPr>
        <p:spPr>
          <a:xfrm>
            <a:off x="9091613" y="74613"/>
            <a:ext cx="1446212" cy="323850"/>
          </a:xfrm>
          <a:prstGeom prst="rect">
            <a:avLst/>
          </a:prstGeom>
          <a:noFill/>
          <a:ln w="9525">
            <a:noFill/>
          </a:ln>
        </p:spPr>
        <p:txBody>
          <a:bodyPr>
            <a:spAutoFit/>
          </a:bodyPr>
          <a:p>
            <a:pPr lvl="0" algn="r" eaLnBrk="1" hangingPunct="1"/>
            <a:r>
              <a:rPr lang="zh-CN" altLang="en-US" sz="1500" b="1" dirty="0">
                <a:latin typeface="微软雅黑" panose="020B0503020204020204" pitchFamily="34" charset="-122"/>
                <a:ea typeface="微软雅黑" panose="020B0503020204020204" pitchFamily="34" charset="-122"/>
              </a:rPr>
              <a:t>规划设计方案</a:t>
            </a:r>
            <a:endParaRPr lang="zh-CN" altLang="en-US" sz="1500" b="1" dirty="0">
              <a:latin typeface="微软雅黑" panose="020B0503020204020204" pitchFamily="34" charset="-122"/>
              <a:ea typeface="微软雅黑" panose="020B0503020204020204" pitchFamily="34" charset="-122"/>
            </a:endParaRPr>
          </a:p>
        </p:txBody>
      </p:sp>
      <p:sp>
        <p:nvSpPr>
          <p:cNvPr id="9" name="矩形 8"/>
          <p:cNvSpPr/>
          <p:nvPr/>
        </p:nvSpPr>
        <p:spPr>
          <a:xfrm>
            <a:off x="8204200" y="369888"/>
            <a:ext cx="2489200" cy="46038"/>
          </a:xfrm>
          <a:prstGeom prst="rect">
            <a:avLst/>
          </a:prstGeom>
          <a:solidFill>
            <a:srgbClr val="00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8010525" y="369888"/>
            <a:ext cx="1014413" cy="46038"/>
          </a:xfrm>
          <a:prstGeom prst="rect">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1" name="直接连接符 10"/>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79"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p>
            <a:pPr algn="ctr"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sp>
        <p:nvSpPr>
          <p:cNvPr id="4098" name="TextBox 5"/>
          <p:cNvSpPr txBox="1"/>
          <p:nvPr userDrawn="1"/>
        </p:nvSpPr>
        <p:spPr>
          <a:xfrm>
            <a:off x="7681913"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THREE</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4099" name="TextBox 5"/>
          <p:cNvSpPr txBox="1"/>
          <p:nvPr userDrawn="1"/>
        </p:nvSpPr>
        <p:spPr>
          <a:xfrm>
            <a:off x="8132763" y="66675"/>
            <a:ext cx="2405062" cy="322263"/>
          </a:xfrm>
          <a:prstGeom prst="rect">
            <a:avLst/>
          </a:prstGeom>
          <a:noFill/>
          <a:ln w="9525">
            <a:noFill/>
          </a:ln>
        </p:spPr>
        <p:txBody>
          <a:bodyPr>
            <a:spAutoFit/>
          </a:bodyPr>
          <a:p>
            <a:pPr lvl="0" algn="r" eaLnBrk="1" hangingPunct="1"/>
            <a:r>
              <a:rPr lang="zh-CN" altLang="en-US" sz="1500" b="1" dirty="0">
                <a:latin typeface="微软雅黑" panose="020B0503020204020204" pitchFamily="34" charset="-122"/>
                <a:ea typeface="微软雅黑" panose="020B0503020204020204" pitchFamily="34" charset="-122"/>
              </a:rPr>
              <a:t>规划设计方案</a:t>
            </a:r>
            <a:endParaRPr lang="zh-CN" altLang="en-US" sz="1500" b="1" dirty="0">
              <a:latin typeface="微软雅黑" panose="020B0503020204020204" pitchFamily="34" charset="-122"/>
              <a:ea typeface="微软雅黑" panose="020B0503020204020204" pitchFamily="34" charset="-122"/>
            </a:endParaRPr>
          </a:p>
        </p:txBody>
      </p:sp>
      <p:sp>
        <p:nvSpPr>
          <p:cNvPr id="9" name="矩形 8"/>
          <p:cNvSpPr/>
          <p:nvPr/>
        </p:nvSpPr>
        <p:spPr>
          <a:xfrm>
            <a:off x="8204200" y="369888"/>
            <a:ext cx="2489200" cy="46038"/>
          </a:xfrm>
          <a:prstGeom prst="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7977188" y="369888"/>
            <a:ext cx="1227138" cy="46038"/>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1" name="直接连接符 10"/>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03"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p>
            <a:pPr algn="ctr"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sp>
        <p:nvSpPr>
          <p:cNvPr id="5122"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5123" name="TextBox 5"/>
          <p:cNvSpPr txBox="1"/>
          <p:nvPr userDrawn="1"/>
        </p:nvSpPr>
        <p:spPr>
          <a:xfrm>
            <a:off x="7608888"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FOUR</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5124" name="TextBox 5"/>
          <p:cNvSpPr txBox="1"/>
          <p:nvPr userDrawn="1"/>
        </p:nvSpPr>
        <p:spPr>
          <a:xfrm>
            <a:off x="8132763" y="66675"/>
            <a:ext cx="2405062" cy="322263"/>
          </a:xfrm>
          <a:prstGeom prst="rect">
            <a:avLst/>
          </a:prstGeom>
          <a:noFill/>
          <a:ln w="9525">
            <a:noFill/>
          </a:ln>
        </p:spPr>
        <p:txBody>
          <a:bodyPr>
            <a:spAutoFit/>
          </a:bodyPr>
          <a:p>
            <a:pPr lvl="0" algn="r" eaLnBrk="1" hangingPunct="1"/>
            <a:r>
              <a:rPr lang="zh-CN" altLang="en-US" sz="1500" b="1" dirty="0">
                <a:latin typeface="微软雅黑" panose="020B0503020204020204" pitchFamily="34" charset="-122"/>
                <a:ea typeface="微软雅黑" panose="020B0503020204020204" pitchFamily="34" charset="-122"/>
              </a:rPr>
              <a:t>规划设计方案</a:t>
            </a:r>
            <a:endParaRPr lang="zh-CN" altLang="en-US" sz="1500" b="1" dirty="0">
              <a:latin typeface="微软雅黑" panose="020B0503020204020204" pitchFamily="34" charset="-122"/>
              <a:ea typeface="微软雅黑" panose="020B0503020204020204" pitchFamily="34" charset="-122"/>
            </a:endParaRPr>
          </a:p>
        </p:txBody>
      </p:sp>
      <p:sp>
        <p:nvSpPr>
          <p:cNvPr id="10" name="矩形 9"/>
          <p:cNvSpPr/>
          <p:nvPr/>
        </p:nvSpPr>
        <p:spPr>
          <a:xfrm>
            <a:off x="8204200" y="369888"/>
            <a:ext cx="2489200" cy="46038"/>
          </a:xfrm>
          <a:prstGeom prst="rect">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a:off x="7939088" y="369888"/>
            <a:ext cx="1155700" cy="460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2" name="直接连接符 11"/>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lstStyle>
            <a:lvl1pPr algn="ctr" defTabSz="1043305">
              <a:defRPr sz="1400"/>
            </a:lvl1pPr>
          </a:lstStyle>
          <a:p>
            <a:pPr marL="0" marR="0" lvl="0" indent="0" algn="ctr" defTabSz="1043305"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01</a:t>
            </a:r>
            <a:endParaRPr kumimoji="0" lang="zh-CN" altLang="en-US" sz="14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534988" y="303213"/>
            <a:ext cx="9623425" cy="1260475"/>
          </a:xfrm>
          <a:prstGeom prst="rect">
            <a:avLst/>
          </a:prstGeom>
          <a:noFill/>
          <a:ln w="9525">
            <a:noFill/>
          </a:ln>
        </p:spPr>
        <p:txBody>
          <a:bodyPr lIns="104306" tIns="52153" rIns="104306" bIns="52153"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534988" y="1763713"/>
            <a:ext cx="9623425" cy="4991100"/>
          </a:xfrm>
          <a:prstGeom prst="rect">
            <a:avLst/>
          </a:prstGeom>
          <a:noFill/>
          <a:ln w="9525">
            <a:noFill/>
          </a:ln>
        </p:spPr>
        <p:txBody>
          <a:bodyPr lIns="104306" tIns="52153" rIns="104306" bIns="52153"/>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lgn="l" defTabSz="1043305" eaLnBrk="1" fontAlgn="auto" hangingPunct="1">
              <a:spcBef>
                <a:spcPts val="0"/>
              </a:spcBef>
              <a:spcAft>
                <a:spcPts val="0"/>
              </a:spcAft>
              <a:defRPr sz="1400">
                <a:solidFill>
                  <a:schemeClr val="tx1">
                    <a:tint val="75000"/>
                  </a:schemeClr>
                </a:solidFill>
                <a:latin typeface="+mn-lt"/>
                <a:ea typeface="+mn-ea"/>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lgn="ctr" defTabSz="1043305" eaLnBrk="1" fontAlgn="auto" hangingPunct="1">
              <a:spcBef>
                <a:spcPts val="0"/>
              </a:spcBef>
              <a:spcAft>
                <a:spcPts val="0"/>
              </a:spcAft>
              <a:defRPr sz="1400">
                <a:solidFill>
                  <a:schemeClr val="tx1">
                    <a:tint val="75000"/>
                  </a:schemeClr>
                </a:solidFill>
                <a:latin typeface="+mn-lt"/>
                <a:ea typeface="+mn-ea"/>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7662863" y="7008813"/>
            <a:ext cx="2495550" cy="401638"/>
          </a:xfrm>
          <a:prstGeom prst="rect">
            <a:avLst/>
          </a:prstGeom>
        </p:spPr>
        <p:txBody>
          <a:bodyPr vert="horz" wrap="square" lIns="104306" tIns="52153" rIns="104306" bIns="52153" numCol="1" anchor="ctr" anchorCtr="0" compatLnSpc="1"/>
          <a:lstStyle>
            <a:lvl1pPr algn="r">
              <a:defRPr sz="14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defTabSz="1043305" rtl="0" eaLnBrk="0" fontAlgn="base" hangingPunct="0">
        <a:spcBef>
          <a:spcPct val="0"/>
        </a:spcBef>
        <a:spcAft>
          <a:spcPct val="0"/>
        </a:spcAft>
        <a:defRPr sz="5000" kern="1200">
          <a:solidFill>
            <a:schemeClr val="tx1"/>
          </a:solidFill>
          <a:latin typeface="+mj-lt"/>
          <a:ea typeface="+mj-ea"/>
          <a:cs typeface="+mj-cs"/>
        </a:defRPr>
      </a:lvl1pPr>
      <a:lvl2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2pPr>
      <a:lvl3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3pPr>
      <a:lvl4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4pPr>
      <a:lvl5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5pPr>
      <a:lvl6pPr marL="4572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6pPr>
      <a:lvl7pPr marL="9144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7pPr>
      <a:lvl8pPr marL="13716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8pPr>
      <a:lvl9pPr marL="18288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9pPr>
    </p:titleStyle>
    <p:bodyStyle>
      <a:lvl1pPr marL="390525" indent="-390525" algn="l" defTabSz="1043305"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455" indent="-325755" algn="l" defTabSz="1043305"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655" indent="-260350" algn="l" defTabSz="1043305"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355" indent="-260350" algn="l" defTabSz="1043305"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3305"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295"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89630"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911600"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432935"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43305" rtl="0" eaLnBrk="1" latinLnBrk="0" hangingPunct="1">
        <a:defRPr sz="2100" kern="1200">
          <a:solidFill>
            <a:schemeClr val="tx1"/>
          </a:solidFill>
          <a:latin typeface="+mn-lt"/>
          <a:ea typeface="+mn-ea"/>
          <a:cs typeface="+mn-cs"/>
        </a:defRPr>
      </a:lvl1pPr>
      <a:lvl2pPr marL="521335" algn="l" defTabSz="1043305" rtl="0" eaLnBrk="1" latinLnBrk="0" hangingPunct="1">
        <a:defRPr sz="2100" kern="1200">
          <a:solidFill>
            <a:schemeClr val="tx1"/>
          </a:solidFill>
          <a:latin typeface="+mn-lt"/>
          <a:ea typeface="+mn-ea"/>
          <a:cs typeface="+mn-cs"/>
        </a:defRPr>
      </a:lvl2pPr>
      <a:lvl3pPr marL="1043305" algn="l" defTabSz="1043305" rtl="0" eaLnBrk="1" latinLnBrk="0" hangingPunct="1">
        <a:defRPr sz="2100" kern="1200">
          <a:solidFill>
            <a:schemeClr val="tx1"/>
          </a:solidFill>
          <a:latin typeface="+mn-lt"/>
          <a:ea typeface="+mn-ea"/>
          <a:cs typeface="+mn-cs"/>
        </a:defRPr>
      </a:lvl3pPr>
      <a:lvl4pPr marL="1564640" algn="l" defTabSz="1043305" rtl="0" eaLnBrk="1" latinLnBrk="0" hangingPunct="1">
        <a:defRPr sz="2100" kern="1200">
          <a:solidFill>
            <a:schemeClr val="tx1"/>
          </a:solidFill>
          <a:latin typeface="+mn-lt"/>
          <a:ea typeface="+mn-ea"/>
          <a:cs typeface="+mn-cs"/>
        </a:defRPr>
      </a:lvl4pPr>
      <a:lvl5pPr marL="2085975" algn="l" defTabSz="1043305" rtl="0" eaLnBrk="1" latinLnBrk="0" hangingPunct="1">
        <a:defRPr sz="2100" kern="1200">
          <a:solidFill>
            <a:schemeClr val="tx1"/>
          </a:solidFill>
          <a:latin typeface="+mn-lt"/>
          <a:ea typeface="+mn-ea"/>
          <a:cs typeface="+mn-cs"/>
        </a:defRPr>
      </a:lvl5pPr>
      <a:lvl6pPr marL="2607945" algn="l" defTabSz="1043305" rtl="0" eaLnBrk="1" latinLnBrk="0" hangingPunct="1">
        <a:defRPr sz="2100" kern="1200">
          <a:solidFill>
            <a:schemeClr val="tx1"/>
          </a:solidFill>
          <a:latin typeface="+mn-lt"/>
          <a:ea typeface="+mn-ea"/>
          <a:cs typeface="+mn-cs"/>
        </a:defRPr>
      </a:lvl6pPr>
      <a:lvl7pPr marL="3129280" algn="l" defTabSz="1043305" rtl="0" eaLnBrk="1" latinLnBrk="0" hangingPunct="1">
        <a:defRPr sz="2100" kern="1200">
          <a:solidFill>
            <a:schemeClr val="tx1"/>
          </a:solidFill>
          <a:latin typeface="+mn-lt"/>
          <a:ea typeface="+mn-ea"/>
          <a:cs typeface="+mn-cs"/>
        </a:defRPr>
      </a:lvl7pPr>
      <a:lvl8pPr marL="3650615" algn="l" defTabSz="1043305" rtl="0" eaLnBrk="1" latinLnBrk="0" hangingPunct="1">
        <a:defRPr sz="2100" kern="1200">
          <a:solidFill>
            <a:schemeClr val="tx1"/>
          </a:solidFill>
          <a:latin typeface="+mn-lt"/>
          <a:ea typeface="+mn-ea"/>
          <a:cs typeface="+mn-cs"/>
        </a:defRPr>
      </a:lvl8pPr>
      <a:lvl9pPr marL="4171950" algn="l" defTabSz="104330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image" Target="../media/image1.jpeg"/><Relationship Id="rId63" Type="http://schemas.openxmlformats.org/officeDocument/2006/relationships/slideLayout" Target="../slideLayouts/slideLayout10.xml"/><Relationship Id="rId62" Type="http://schemas.openxmlformats.org/officeDocument/2006/relationships/tags" Target="../tags/tag59.xml"/><Relationship Id="rId61" Type="http://schemas.openxmlformats.org/officeDocument/2006/relationships/tags" Target="../tags/tag58.xml"/><Relationship Id="rId60" Type="http://schemas.openxmlformats.org/officeDocument/2006/relationships/tags" Target="../tags/tag57.xml"/><Relationship Id="rId6" Type="http://schemas.openxmlformats.org/officeDocument/2006/relationships/tags" Target="../tags/tag6.xml"/><Relationship Id="rId59" Type="http://schemas.openxmlformats.org/officeDocument/2006/relationships/tags" Target="../tags/tag56.xml"/><Relationship Id="rId58" Type="http://schemas.openxmlformats.org/officeDocument/2006/relationships/tags" Target="../tags/tag55.xml"/><Relationship Id="rId57" Type="http://schemas.openxmlformats.org/officeDocument/2006/relationships/tags" Target="../tags/tag54.xml"/><Relationship Id="rId56" Type="http://schemas.openxmlformats.org/officeDocument/2006/relationships/tags" Target="../tags/tag53.xml"/><Relationship Id="rId55" Type="http://schemas.openxmlformats.org/officeDocument/2006/relationships/tags" Target="../tags/tag52.xml"/><Relationship Id="rId54" Type="http://schemas.openxmlformats.org/officeDocument/2006/relationships/tags" Target="../tags/tag51.xml"/><Relationship Id="rId53" Type="http://schemas.openxmlformats.org/officeDocument/2006/relationships/tags" Target="../tags/tag50.xml"/><Relationship Id="rId52" Type="http://schemas.openxmlformats.org/officeDocument/2006/relationships/tags" Target="../tags/tag49.xml"/><Relationship Id="rId51" Type="http://schemas.openxmlformats.org/officeDocument/2006/relationships/tags" Target="../tags/tag48.xml"/><Relationship Id="rId50" Type="http://schemas.openxmlformats.org/officeDocument/2006/relationships/tags" Target="../tags/tag47.xml"/><Relationship Id="rId5" Type="http://schemas.openxmlformats.org/officeDocument/2006/relationships/tags" Target="../tags/tag5.xml"/><Relationship Id="rId49" Type="http://schemas.openxmlformats.org/officeDocument/2006/relationships/tags" Target="../tags/tag46.xml"/><Relationship Id="rId48" Type="http://schemas.openxmlformats.org/officeDocument/2006/relationships/tags" Target="../tags/tag45.xml"/><Relationship Id="rId47" Type="http://schemas.openxmlformats.org/officeDocument/2006/relationships/tags" Target="../tags/tag44.xml"/><Relationship Id="rId46" Type="http://schemas.openxmlformats.org/officeDocument/2006/relationships/tags" Target="../tags/tag43.xml"/><Relationship Id="rId45" Type="http://schemas.openxmlformats.org/officeDocument/2006/relationships/tags" Target="../tags/tag42.xml"/><Relationship Id="rId44" Type="http://schemas.openxmlformats.org/officeDocument/2006/relationships/tags" Target="../tags/tag41.xml"/><Relationship Id="rId43" Type="http://schemas.openxmlformats.org/officeDocument/2006/relationships/tags" Target="../tags/tag40.xml"/><Relationship Id="rId42" Type="http://schemas.openxmlformats.org/officeDocument/2006/relationships/tags" Target="../tags/tag39.xml"/><Relationship Id="rId41" Type="http://schemas.openxmlformats.org/officeDocument/2006/relationships/tags" Target="../tags/tag38.xml"/><Relationship Id="rId40" Type="http://schemas.openxmlformats.org/officeDocument/2006/relationships/tags" Target="../tags/tag37.xml"/><Relationship Id="rId4" Type="http://schemas.openxmlformats.org/officeDocument/2006/relationships/tags" Target="../tags/tag4.xml"/><Relationship Id="rId39" Type="http://schemas.openxmlformats.org/officeDocument/2006/relationships/tags" Target="../tags/tag36.xml"/><Relationship Id="rId38" Type="http://schemas.openxmlformats.org/officeDocument/2006/relationships/tags" Target="../tags/tag35.xml"/><Relationship Id="rId37" Type="http://schemas.openxmlformats.org/officeDocument/2006/relationships/tags" Target="../tags/tag34.xml"/><Relationship Id="rId36" Type="http://schemas.openxmlformats.org/officeDocument/2006/relationships/tags" Target="../tags/tag33.xml"/><Relationship Id="rId35" Type="http://schemas.openxmlformats.org/officeDocument/2006/relationships/tags" Target="../tags/tag32.xml"/><Relationship Id="rId34" Type="http://schemas.openxmlformats.org/officeDocument/2006/relationships/tags" Target="../tags/tag31.xml"/><Relationship Id="rId33" Type="http://schemas.openxmlformats.org/officeDocument/2006/relationships/tags" Target="../tags/tag30.xml"/><Relationship Id="rId32" Type="http://schemas.openxmlformats.org/officeDocument/2006/relationships/tags" Target="../tags/tag29.xml"/><Relationship Id="rId31" Type="http://schemas.openxmlformats.org/officeDocument/2006/relationships/tags" Target="../tags/tag28.xml"/><Relationship Id="rId30" Type="http://schemas.openxmlformats.org/officeDocument/2006/relationships/tags" Target="../tags/tag27.xml"/><Relationship Id="rId3" Type="http://schemas.openxmlformats.org/officeDocument/2006/relationships/tags" Target="../tags/tag3.xml"/><Relationship Id="rId29" Type="http://schemas.openxmlformats.org/officeDocument/2006/relationships/tags" Target="../tags/tag26.xml"/><Relationship Id="rId28" Type="http://schemas.openxmlformats.org/officeDocument/2006/relationships/tags" Target="../tags/tag25.xml"/><Relationship Id="rId27" Type="http://schemas.openxmlformats.org/officeDocument/2006/relationships/tags" Target="../tags/tag24.xml"/><Relationship Id="rId26" Type="http://schemas.openxmlformats.org/officeDocument/2006/relationships/tags" Target="../tags/tag23.xml"/><Relationship Id="rId25" Type="http://schemas.openxmlformats.org/officeDocument/2006/relationships/tags" Target="../tags/tag22.xml"/><Relationship Id="rId24" Type="http://schemas.openxmlformats.org/officeDocument/2006/relationships/tags" Target="../tags/tag21.xml"/><Relationship Id="rId23" Type="http://schemas.openxmlformats.org/officeDocument/2006/relationships/tags" Target="../tags/tag20.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tags" Target="../tags/tag2.xml"/><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tags" Target="../tags/tag14.xml"/><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image" Target="../media/image3.jpeg"/><Relationship Id="rId11" Type="http://schemas.openxmlformats.org/officeDocument/2006/relationships/tags" Target="../tags/tag9.xml"/><Relationship Id="rId10" Type="http://schemas.openxmlformats.org/officeDocument/2006/relationships/image" Target="../media/image2.png"/><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tags" Target="../tags/tag62.xml"/><Relationship Id="rId26" Type="http://schemas.openxmlformats.org/officeDocument/2006/relationships/notesSlide" Target="../notesSlides/notesSlide1.xml"/><Relationship Id="rId25" Type="http://schemas.openxmlformats.org/officeDocument/2006/relationships/slideLayout" Target="../slideLayouts/slideLayout10.xml"/><Relationship Id="rId24" Type="http://schemas.openxmlformats.org/officeDocument/2006/relationships/tags" Target="../tags/tag78.xml"/><Relationship Id="rId23" Type="http://schemas.openxmlformats.org/officeDocument/2006/relationships/tags" Target="../tags/tag77.xml"/><Relationship Id="rId22" Type="http://schemas.openxmlformats.org/officeDocument/2006/relationships/tags" Target="../tags/tag76.xml"/><Relationship Id="rId21" Type="http://schemas.openxmlformats.org/officeDocument/2006/relationships/tags" Target="../tags/tag75.xml"/><Relationship Id="rId20" Type="http://schemas.openxmlformats.org/officeDocument/2006/relationships/tags" Target="../tags/tag74.xml"/><Relationship Id="rId2" Type="http://schemas.openxmlformats.org/officeDocument/2006/relationships/tags" Target="../tags/tag61.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image" Target="../media/image3.jpeg"/><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image" Target="../media/image7.jpeg"/><Relationship Id="rId13" Type="http://schemas.openxmlformats.org/officeDocument/2006/relationships/tags" Target="../tags/tag69.xml"/><Relationship Id="rId12" Type="http://schemas.openxmlformats.org/officeDocument/2006/relationships/image" Target="../media/image6.png"/><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60.xml"/></Relationships>
</file>

<file path=ppt/slides/_rels/slide3.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3.jpeg"/><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image" Target="../media/image8.jpeg"/><Relationship Id="rId35" Type="http://schemas.openxmlformats.org/officeDocument/2006/relationships/notesSlide" Target="../notesSlides/notesSlide2.xml"/><Relationship Id="rId34" Type="http://schemas.openxmlformats.org/officeDocument/2006/relationships/slideLayout" Target="../slideLayouts/slideLayout10.xml"/><Relationship Id="rId33" Type="http://schemas.openxmlformats.org/officeDocument/2006/relationships/tags" Target="../tags/tag106.xml"/><Relationship Id="rId32" Type="http://schemas.openxmlformats.org/officeDocument/2006/relationships/tags" Target="../tags/tag105.xml"/><Relationship Id="rId31" Type="http://schemas.openxmlformats.org/officeDocument/2006/relationships/image" Target="../media/image11.png"/><Relationship Id="rId30" Type="http://schemas.openxmlformats.org/officeDocument/2006/relationships/tags" Target="../tags/tag104.xml"/><Relationship Id="rId3" Type="http://schemas.openxmlformats.org/officeDocument/2006/relationships/tags" Target="../tags/tag81.xml"/><Relationship Id="rId29" Type="http://schemas.openxmlformats.org/officeDocument/2006/relationships/tags" Target="../tags/tag103.xml"/><Relationship Id="rId28" Type="http://schemas.openxmlformats.org/officeDocument/2006/relationships/tags" Target="../tags/tag102.xml"/><Relationship Id="rId27" Type="http://schemas.openxmlformats.org/officeDocument/2006/relationships/image" Target="../media/image10.jpeg"/><Relationship Id="rId26" Type="http://schemas.openxmlformats.org/officeDocument/2006/relationships/tags" Target="../tags/tag101.xml"/><Relationship Id="rId25" Type="http://schemas.openxmlformats.org/officeDocument/2006/relationships/tags" Target="../tags/tag100.xml"/><Relationship Id="rId24" Type="http://schemas.openxmlformats.org/officeDocument/2006/relationships/tags" Target="../tags/tag99.xml"/><Relationship Id="rId23" Type="http://schemas.openxmlformats.org/officeDocument/2006/relationships/tags" Target="../tags/tag98.xml"/><Relationship Id="rId22" Type="http://schemas.openxmlformats.org/officeDocument/2006/relationships/tags" Target="../tags/tag97.xml"/><Relationship Id="rId21" Type="http://schemas.openxmlformats.org/officeDocument/2006/relationships/tags" Target="../tags/tag96.xml"/><Relationship Id="rId20" Type="http://schemas.openxmlformats.org/officeDocument/2006/relationships/tags" Target="../tags/tag95.xml"/><Relationship Id="rId2" Type="http://schemas.openxmlformats.org/officeDocument/2006/relationships/tags" Target="../tags/tag80.xml"/><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image" Target="../media/image9.jpeg"/><Relationship Id="rId10" Type="http://schemas.openxmlformats.org/officeDocument/2006/relationships/tags" Target="../tags/tag86.xml"/><Relationship Id="rId1" Type="http://schemas.openxmlformats.org/officeDocument/2006/relationships/tags" Target="../tags/tag79.xml"/></Relationships>
</file>

<file path=ppt/slides/_rels/slide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image" Target="../media/image13.jpeg"/><Relationship Id="rId26" Type="http://schemas.openxmlformats.org/officeDocument/2006/relationships/notesSlide" Target="../notesSlides/notesSlide3.xml"/><Relationship Id="rId25" Type="http://schemas.openxmlformats.org/officeDocument/2006/relationships/slideLayout" Target="../slideLayouts/slideLayout10.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tags" Target="../tags/tag121.xml"/><Relationship Id="rId2" Type="http://schemas.openxmlformats.org/officeDocument/2006/relationships/image" Target="../media/image12.jpeg"/><Relationship Id="rId19" Type="http://schemas.openxmlformats.org/officeDocument/2006/relationships/tags" Target="../tags/tag120.xml"/><Relationship Id="rId18" Type="http://schemas.openxmlformats.org/officeDocument/2006/relationships/tags" Target="../tags/tag119.xml"/><Relationship Id="rId17" Type="http://schemas.openxmlformats.org/officeDocument/2006/relationships/image" Target="../media/image3.jpeg"/><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image" Target="../media/image15.jpeg"/><Relationship Id="rId13" Type="http://schemas.openxmlformats.org/officeDocument/2006/relationships/tags" Target="../tags/tag116.xml"/><Relationship Id="rId12" Type="http://schemas.openxmlformats.org/officeDocument/2006/relationships/image" Target="../media/image14.jpeg"/><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07.xml"/></Relationships>
</file>

<file path=ppt/slides/_rels/slide5.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image" Target="../media/image17.jpeg"/><Relationship Id="rId6" Type="http://schemas.openxmlformats.org/officeDocument/2006/relationships/tags" Target="../tags/tag130.xml"/><Relationship Id="rId5" Type="http://schemas.openxmlformats.org/officeDocument/2006/relationships/image" Target="../media/image16.jpeg"/><Relationship Id="rId4" Type="http://schemas.openxmlformats.org/officeDocument/2006/relationships/tags" Target="../tags/tag129.xml"/><Relationship Id="rId3" Type="http://schemas.openxmlformats.org/officeDocument/2006/relationships/tags" Target="../tags/tag128.xml"/><Relationship Id="rId29" Type="http://schemas.openxmlformats.org/officeDocument/2006/relationships/notesSlide" Target="../notesSlides/notesSlide4.xml"/><Relationship Id="rId28" Type="http://schemas.openxmlformats.org/officeDocument/2006/relationships/slideLayout" Target="../slideLayouts/slideLayout10.xml"/><Relationship Id="rId27" Type="http://schemas.openxmlformats.org/officeDocument/2006/relationships/tags" Target="../tags/tag147.xml"/><Relationship Id="rId26" Type="http://schemas.openxmlformats.org/officeDocument/2006/relationships/tags" Target="../tags/tag146.xml"/><Relationship Id="rId25" Type="http://schemas.openxmlformats.org/officeDocument/2006/relationships/tags" Target="../tags/tag145.xml"/><Relationship Id="rId24" Type="http://schemas.openxmlformats.org/officeDocument/2006/relationships/image" Target="../media/image3.jpeg"/><Relationship Id="rId23" Type="http://schemas.openxmlformats.org/officeDocument/2006/relationships/tags" Target="../tags/tag144.xml"/><Relationship Id="rId22" Type="http://schemas.openxmlformats.org/officeDocument/2006/relationships/image" Target="../media/image19.png"/><Relationship Id="rId21" Type="http://schemas.openxmlformats.org/officeDocument/2006/relationships/tags" Target="../tags/tag143.xml"/><Relationship Id="rId20" Type="http://schemas.openxmlformats.org/officeDocument/2006/relationships/image" Target="../media/image18.png"/><Relationship Id="rId2" Type="http://schemas.openxmlformats.org/officeDocument/2006/relationships/tags" Target="../tags/tag127.xml"/><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3" name="表格 92"/>
          <p:cNvGraphicFramePr>
            <a:graphicFrameLocks noGrp="1"/>
          </p:cNvGraphicFramePr>
          <p:nvPr>
            <p:custDataLst>
              <p:tags r:id="rId1"/>
            </p:custDataLst>
          </p:nvPr>
        </p:nvGraphicFramePr>
        <p:xfrm>
          <a:off x="686118" y="3175"/>
          <a:ext cx="9342120" cy="7521575"/>
        </p:xfrm>
        <a:graphic>
          <a:graphicData uri="http://schemas.openxmlformats.org/drawingml/2006/table">
            <a:tbl>
              <a:tblPr>
                <a:tableStyleId>{5C22544A-7EE6-4342-B048-85BDC9FD1C3A}</a:tableStyleId>
              </a:tblPr>
              <a:tblGrid>
                <a:gridCol w="3823335"/>
                <a:gridCol w="1008352"/>
                <a:gridCol w="4510405"/>
              </a:tblGrid>
              <a:tr h="825500">
                <a:tc gridSpan="3">
                  <a:txBody>
                    <a:bodyPr/>
                    <a:p>
                      <a:pPr algn="ctr" fontAlgn="ctr"/>
                      <a:r>
                        <a:rPr lang="zh-CN" altLang="en-US" sz="2000" b="1" u="none" strike="noStrike" dirty="0">
                          <a:solidFill>
                            <a:schemeClr val="bg1"/>
                          </a:solidFill>
                          <a:effectLst/>
                          <a:latin typeface="黑体" panose="02010609060101010101" pitchFamily="49" charset="-122"/>
                          <a:ea typeface="黑体" panose="02010609060101010101" pitchFamily="49" charset="-122"/>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云山居南片区</a:t>
                      </a:r>
                      <a:r>
                        <a:rPr lang="zh-CN" altLang="en-US" sz="2000" b="1" u="none" strike="noStrike" dirty="0">
                          <a:solidFill>
                            <a:schemeClr val="bg1"/>
                          </a:solidFill>
                          <a:effectLst/>
                          <a:latin typeface="黑体" panose="02010609060101010101" pitchFamily="49" charset="-122"/>
                          <a:ea typeface="黑体" panose="02010609060101010101" pitchFamily="49" charset="-122"/>
                        </a:rPr>
                        <a:t>成片连片加装电梯设计方案</a:t>
                      </a:r>
                      <a:r>
                        <a:rPr lang="zh-CN" altLang="en-US" sz="2000" b="1" u="none" strike="noStrike" dirty="0">
                          <a:solidFill>
                            <a:schemeClr val="bg1"/>
                          </a:solidFill>
                          <a:effectLst/>
                          <a:latin typeface="黑体" panose="02010609060101010101" pitchFamily="49" charset="-122"/>
                          <a:ea typeface="黑体" panose="02010609060101010101" pitchFamily="49" charset="-122"/>
                        </a:rPr>
                        <a:t>公布</a:t>
                      </a:r>
                      <a:endParaRPr lang="zh-CN" altLang="en-US" sz="2000" b="1" u="none" strike="noStrike" dirty="0">
                        <a:solidFill>
                          <a:schemeClr val="bg1"/>
                        </a:solidFill>
                        <a:effectLst/>
                        <a:latin typeface="黑体" panose="02010609060101010101" pitchFamily="49" charset="-122"/>
                        <a:ea typeface="黑体" panose="02010609060101010101" pitchFamily="49"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r>
              <a:tr h="5328057">
                <a:tc rowSpan="2">
                  <a:txBody>
                    <a:bodyPr/>
                    <a:p>
                      <a:pPr algn="ctr" fontAlgn="ctr"/>
                      <a:r>
                        <a:rPr lang="zh-CN" altLang="en-US" sz="700" u="none" strike="noStrike" dirty="0">
                          <a:effectLst/>
                          <a:latin typeface="微软雅黑" panose="020B0503020204020204" pitchFamily="34" charset="-122"/>
                          <a:ea typeface="微软雅黑" panose="020B0503020204020204" pitchFamily="34" charset="-122"/>
                        </a:rPr>
                        <a:t>　</a:t>
                      </a: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700" u="none" strike="noStrike" dirty="0">
                          <a:effectLst/>
                          <a:latin typeface="微软雅黑" panose="020B0503020204020204" pitchFamily="34" charset="-122"/>
                          <a:ea typeface="微软雅黑" panose="020B0503020204020204" pitchFamily="34" charset="-122"/>
                        </a:rPr>
                        <a:t>　</a:t>
                      </a: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DA"/>
                    </a:solidFill>
                  </a:tcPr>
                </a:tc>
                <a:tc gridSpan="2">
                  <a:txBody>
                    <a:bodyPr/>
                    <a:p>
                      <a:pPr algn="ctr" fontAlgn="ct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68015">
                <a:tc vMerge="1">
                  <a:tcPr/>
                </a:tc>
                <a:tc>
                  <a:txBody>
                    <a:bodyPr/>
                    <a:p>
                      <a:pPr algn="ctr" fontAlgn="ct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algn="ctr" fontAlgn="ct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29" name="TextBox 31"/>
          <p:cNvSpPr txBox="1"/>
          <p:nvPr/>
        </p:nvSpPr>
        <p:spPr>
          <a:xfrm>
            <a:off x="4759643" y="6140450"/>
            <a:ext cx="606425" cy="1308100"/>
          </a:xfrm>
          <a:prstGeom prst="rect">
            <a:avLst/>
          </a:prstGeom>
          <a:noFill/>
          <a:ln w="9525">
            <a:noFill/>
          </a:ln>
        </p:spPr>
        <p:txBody>
          <a:bodyPr>
            <a:spAutoFit/>
          </a:bodyPr>
          <a:p>
            <a:pPr algn="just" eaLnBrk="1" hangingPunct="1">
              <a:lnSpc>
                <a:spcPct val="150000"/>
              </a:lnSpc>
            </a:pPr>
            <a:r>
              <a:rPr lang="zh-CN" altLang="en-US" sz="2800" dirty="0">
                <a:latin typeface="黑体" panose="02010609060101010101" pitchFamily="49" charset="-122"/>
                <a:ea typeface="黑体" panose="02010609060101010101" pitchFamily="49" charset="-122"/>
              </a:rPr>
              <a:t>图</a:t>
            </a:r>
            <a:endParaRPr lang="en-US" altLang="zh-CN" sz="2800" dirty="0">
              <a:latin typeface="黑体" panose="02010609060101010101" pitchFamily="49" charset="-122"/>
              <a:ea typeface="黑体" panose="02010609060101010101" pitchFamily="49" charset="-122"/>
            </a:endParaRPr>
          </a:p>
          <a:p>
            <a:pPr algn="just" eaLnBrk="1" hangingPunct="1">
              <a:lnSpc>
                <a:spcPct val="150000"/>
              </a:lnSpc>
            </a:pPr>
            <a:r>
              <a:rPr lang="zh-CN" altLang="en-US" sz="2800" dirty="0">
                <a:latin typeface="黑体" panose="02010609060101010101" pitchFamily="49" charset="-122"/>
                <a:ea typeface="黑体" panose="02010609060101010101" pitchFamily="49" charset="-122"/>
              </a:rPr>
              <a:t>例</a:t>
            </a:r>
            <a:endParaRPr lang="en-US" altLang="zh-CN" sz="2800" dirty="0">
              <a:latin typeface="黑体" panose="02010609060101010101" pitchFamily="49" charset="-122"/>
              <a:ea typeface="黑体" panose="02010609060101010101" pitchFamily="49" charset="-122"/>
            </a:endParaRPr>
          </a:p>
        </p:txBody>
      </p:sp>
      <p:sp>
        <p:nvSpPr>
          <p:cNvPr id="6" name="TextBox 31"/>
          <p:cNvSpPr txBox="1"/>
          <p:nvPr>
            <p:custDataLst>
              <p:tags r:id="rId2"/>
            </p:custDataLst>
          </p:nvPr>
        </p:nvSpPr>
        <p:spPr>
          <a:xfrm>
            <a:off x="2186940" y="988695"/>
            <a:ext cx="898525" cy="368300"/>
          </a:xfrm>
          <a:prstGeom prst="rect">
            <a:avLst/>
          </a:prstGeom>
          <a:noFill/>
          <a:ln w="9525">
            <a:noFill/>
          </a:ln>
        </p:spPr>
        <p:txBody>
          <a:bodyPr anchor="t" anchorCtr="0">
            <a:spAutoFit/>
          </a:bodyPr>
          <a:p>
            <a:pPr algn="just">
              <a:lnSpc>
                <a:spcPct val="150000"/>
              </a:lnSpc>
            </a:pPr>
            <a:r>
              <a:rPr lang="zh-CN" altLang="en-US" sz="1200" dirty="0">
                <a:latin typeface="黑体" panose="02010609060101010101" pitchFamily="49" charset="-122"/>
                <a:ea typeface="黑体" panose="02010609060101010101" pitchFamily="49" charset="-122"/>
              </a:rPr>
              <a:t>公布说明</a:t>
            </a:r>
            <a:endParaRPr lang="en-US" altLang="zh-CN" sz="1200" dirty="0">
              <a:latin typeface="黑体" panose="02010609060101010101" pitchFamily="49" charset="-122"/>
              <a:ea typeface="黑体" panose="02010609060101010101" pitchFamily="49" charset="-122"/>
            </a:endParaRPr>
          </a:p>
        </p:txBody>
      </p:sp>
      <p:sp>
        <p:nvSpPr>
          <p:cNvPr id="38" name="TextBox 31"/>
          <p:cNvSpPr txBox="1"/>
          <p:nvPr>
            <p:custDataLst>
              <p:tags r:id="rId3"/>
            </p:custDataLst>
          </p:nvPr>
        </p:nvSpPr>
        <p:spPr>
          <a:xfrm>
            <a:off x="683578" y="1325245"/>
            <a:ext cx="3762375" cy="501650"/>
          </a:xfrm>
          <a:prstGeom prst="rect">
            <a:avLst/>
          </a:prstGeom>
          <a:noFill/>
          <a:ln w="9525">
            <a:noFill/>
          </a:ln>
        </p:spPr>
        <p:txBody>
          <a:bodyPr anchor="t" anchorCtr="0">
            <a:spAutoFit/>
          </a:bodyPr>
          <a:p>
            <a:pPr algn="just">
              <a:lnSpc>
                <a:spcPts val="1600"/>
              </a:lnSpc>
            </a:pPr>
            <a:r>
              <a:rPr lang="zh-CN" altLang="zh-CN" sz="1000" dirty="0">
                <a:latin typeface="黑体" panose="02010609060101010101" pitchFamily="49" charset="-122"/>
                <a:ea typeface="黑体" panose="02010609060101010101" pitchFamily="49" charset="-122"/>
              </a:rPr>
              <a:t>发布单位：广州市白云区电梯办</a:t>
            </a:r>
            <a:r>
              <a:rPr lang="zh-CN" altLang="en-US" sz="1000" dirty="0">
                <a:latin typeface="黑体" panose="02010609060101010101" pitchFamily="49" charset="-122"/>
                <a:ea typeface="黑体" panose="02010609060101010101" pitchFamily="49" charset="-122"/>
              </a:rPr>
              <a:t> </a:t>
            </a:r>
            <a:endParaRPr lang="en-US" altLang="zh-CN" sz="1000" dirty="0">
              <a:latin typeface="黑体" panose="02010609060101010101" pitchFamily="49" charset="-122"/>
              <a:ea typeface="黑体" panose="02010609060101010101" pitchFamily="49" charset="-122"/>
            </a:endParaRPr>
          </a:p>
          <a:p>
            <a:pPr algn="just">
              <a:lnSpc>
                <a:spcPts val="1600"/>
              </a:lnSpc>
            </a:pPr>
            <a:r>
              <a:rPr lang="zh-CN" altLang="en-US" sz="1000" dirty="0">
                <a:latin typeface="黑体" panose="02010609060101010101" pitchFamily="49" charset="-122"/>
                <a:ea typeface="黑体" panose="02010609060101010101" pitchFamily="49" charset="-122"/>
              </a:rPr>
              <a:t>批准日期：</a:t>
            </a:r>
            <a:r>
              <a:rPr lang="en-US" altLang="zh-CN" sz="1000" dirty="0">
                <a:latin typeface="黑体" panose="02010609060101010101" pitchFamily="49" charset="-122"/>
                <a:ea typeface="黑体" panose="02010609060101010101" pitchFamily="49" charset="-122"/>
              </a:rPr>
              <a:t>2023</a:t>
            </a:r>
            <a:r>
              <a:rPr lang="zh-CN" altLang="en-US" sz="1000" dirty="0">
                <a:latin typeface="黑体" panose="02010609060101010101" pitchFamily="49" charset="-122"/>
                <a:ea typeface="黑体" panose="02010609060101010101" pitchFamily="49" charset="-122"/>
              </a:rPr>
              <a:t>年</a:t>
            </a:r>
            <a:r>
              <a:rPr lang="en-US" altLang="zh-CN" sz="1000" dirty="0">
                <a:latin typeface="黑体" panose="02010609060101010101" pitchFamily="49" charset="-122"/>
                <a:ea typeface="黑体" panose="02010609060101010101" pitchFamily="49" charset="-122"/>
              </a:rPr>
              <a:t>12</a:t>
            </a:r>
            <a:r>
              <a:rPr lang="zh-CN" altLang="en-US" sz="1000" dirty="0">
                <a:latin typeface="黑体" panose="02010609060101010101" pitchFamily="49" charset="-122"/>
                <a:ea typeface="黑体" panose="02010609060101010101" pitchFamily="49" charset="-122"/>
              </a:rPr>
              <a:t>月</a:t>
            </a:r>
            <a:r>
              <a:rPr lang="en-US" altLang="zh-CN" sz="1000" dirty="0">
                <a:latin typeface="黑体" panose="02010609060101010101" pitchFamily="49" charset="-122"/>
                <a:ea typeface="黑体" panose="02010609060101010101" pitchFamily="49" charset="-122"/>
              </a:rPr>
              <a:t>14</a:t>
            </a:r>
            <a:r>
              <a:rPr lang="zh-CN" altLang="en-US" sz="1000" dirty="0">
                <a:latin typeface="黑体" panose="02010609060101010101" pitchFamily="49" charset="-122"/>
                <a:ea typeface="黑体" panose="02010609060101010101" pitchFamily="49" charset="-122"/>
              </a:rPr>
              <a:t>日</a:t>
            </a:r>
            <a:endParaRPr lang="zh-CN" altLang="en-US" sz="1000" dirty="0">
              <a:latin typeface="黑体" panose="02010609060101010101" pitchFamily="49" charset="-122"/>
              <a:ea typeface="黑体" panose="02010609060101010101" pitchFamily="49" charset="-122"/>
            </a:endParaRPr>
          </a:p>
        </p:txBody>
      </p:sp>
      <p:sp>
        <p:nvSpPr>
          <p:cNvPr id="46" name="TextBox 31"/>
          <p:cNvSpPr txBox="1"/>
          <p:nvPr>
            <p:custDataLst>
              <p:tags r:id="rId4"/>
            </p:custDataLst>
          </p:nvPr>
        </p:nvSpPr>
        <p:spPr>
          <a:xfrm>
            <a:off x="683578" y="1976120"/>
            <a:ext cx="3856037" cy="1938020"/>
          </a:xfrm>
          <a:prstGeom prst="rect">
            <a:avLst/>
          </a:prstGeom>
          <a:noFill/>
          <a:ln w="9525">
            <a:noFill/>
          </a:ln>
        </p:spPr>
        <p:txBody>
          <a:bodyPr wrap="square" anchor="t" anchorCtr="0">
            <a:spAutoFit/>
          </a:bodyPr>
          <a:p>
            <a:pPr algn="just">
              <a:lnSpc>
                <a:spcPts val="1600"/>
              </a:lnSpc>
            </a:pPr>
            <a:r>
              <a:rPr lang="zh-CN" altLang="zh-CN" sz="900" dirty="0">
                <a:latin typeface="黑体" panose="02010609060101010101" pitchFamily="49" charset="-122"/>
                <a:ea typeface="黑体" panose="02010609060101010101" pitchFamily="49" charset="-122"/>
              </a:rPr>
              <a:t>一、项目名称：</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    </a:t>
            </a:r>
            <a:r>
              <a:rPr lang="zh-CN" altLang="zh-CN" sz="900" dirty="0">
                <a:latin typeface="黑体" panose="02010609060101010101" pitchFamily="49" charset="-122"/>
                <a:ea typeface="黑体" panose="02010609060101010101" pitchFamily="49" charset="-122"/>
                <a:sym typeface="+mn-ea"/>
              </a:rPr>
              <a:t> 广州市</a:t>
            </a:r>
            <a:r>
              <a:rPr lang="zh-CN" altLang="en-US" sz="900" dirty="0">
                <a:latin typeface="黑体" panose="02010609060101010101" pitchFamily="49" charset="-122"/>
                <a:ea typeface="黑体" panose="02010609060101010101" pitchFamily="49" charset="-122"/>
                <a:sym typeface="+mn-ea"/>
              </a:rPr>
              <a:t>白云区</a:t>
            </a:r>
            <a:r>
              <a:rPr lang="zh-CN" altLang="en-US" sz="900" dirty="0">
                <a:latin typeface="黑体" panose="02010609060101010101" pitchFamily="49" charset="-122"/>
                <a:ea typeface="黑体" panose="02010609060101010101" pitchFamily="49" charset="-122"/>
                <a:sym typeface="+mn-ea"/>
              </a:rPr>
              <a:t>云山居南片区</a:t>
            </a:r>
            <a:r>
              <a:rPr lang="zh-CN" altLang="en-US" sz="900" dirty="0">
                <a:latin typeface="黑体" panose="02010609060101010101" pitchFamily="49" charset="-122"/>
                <a:ea typeface="黑体" panose="02010609060101010101" pitchFamily="49" charset="-122"/>
                <a:sym typeface="+mn-ea"/>
              </a:rPr>
              <a:t>成片连片加装电梯设计方案</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二、建设位置：</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   广州市</a:t>
            </a:r>
            <a:r>
              <a:rPr lang="zh-CN" altLang="en-US" sz="900" dirty="0">
                <a:latin typeface="黑体" panose="02010609060101010101" pitchFamily="49" charset="-122"/>
                <a:ea typeface="黑体" panose="02010609060101010101" pitchFamily="49" charset="-122"/>
                <a:sym typeface="+mn-ea"/>
              </a:rPr>
              <a:t>白云区云山居</a:t>
            </a:r>
            <a:endParaRPr lang="zh-CN" altLang="zh-CN" sz="900" dirty="0">
              <a:latin typeface="黑体" panose="02010609060101010101" pitchFamily="49" charset="-122"/>
              <a:ea typeface="黑体" panose="02010609060101010101" pitchFamily="49" charset="-122"/>
            </a:endParaRPr>
          </a:p>
          <a:p>
            <a:pPr algn="just">
              <a:lnSpc>
                <a:spcPts val="1600"/>
              </a:lnSpc>
            </a:pP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1200" dirty="0">
                <a:latin typeface="黑体" panose="02010609060101010101" pitchFamily="49" charset="-122"/>
                <a:ea typeface="黑体" panose="02010609060101010101" pitchFamily="49" charset="-122"/>
              </a:rPr>
              <a:t>   </a:t>
            </a:r>
            <a:r>
              <a:rPr altLang="zh-CN" sz="900" dirty="0">
                <a:latin typeface="黑体" panose="02010609060101010101" pitchFamily="49" charset="-122"/>
                <a:ea typeface="黑体" panose="02010609060101010101" pitchFamily="49" charset="-122"/>
              </a:rPr>
              <a:t>广州市</a:t>
            </a:r>
            <a:r>
              <a:rPr lang="zh-CN" sz="900" dirty="0">
                <a:latin typeface="黑体" panose="02010609060101010101" pitchFamily="49" charset="-122"/>
                <a:ea typeface="黑体" panose="02010609060101010101" pitchFamily="49" charset="-122"/>
              </a:rPr>
              <a:t>白云</a:t>
            </a:r>
            <a:r>
              <a:rPr altLang="zh-CN" sz="900" dirty="0">
                <a:latin typeface="黑体" panose="02010609060101010101" pitchFamily="49" charset="-122"/>
                <a:ea typeface="黑体" panose="02010609060101010101" pitchFamily="49" charset="-122"/>
              </a:rPr>
              <a:t>区既有住宅增设电梯工作领导小组办公室根据设计方案征询各职能部门的意见，综合各部门意见后，通过联审形成最终设计（推荐性）方案，该设计（推荐性）方案符合相关规定要求，增设电梯的业主经法定程序决定后，可作为街道施工信息录入的审核参考依据。</a:t>
            </a:r>
            <a:endParaRPr altLang="zh-CN" sz="900" dirty="0">
              <a:latin typeface="黑体" panose="02010609060101010101" pitchFamily="49" charset="-122"/>
              <a:ea typeface="黑体" panose="02010609060101010101" pitchFamily="49" charset="-122"/>
            </a:endParaRPr>
          </a:p>
        </p:txBody>
      </p:sp>
      <p:sp>
        <p:nvSpPr>
          <p:cNvPr id="56" name="TextBox 31"/>
          <p:cNvSpPr txBox="1"/>
          <p:nvPr>
            <p:custDataLst>
              <p:tags r:id="rId5"/>
            </p:custDataLst>
          </p:nvPr>
        </p:nvSpPr>
        <p:spPr>
          <a:xfrm>
            <a:off x="683578" y="4157345"/>
            <a:ext cx="3762375" cy="1116965"/>
          </a:xfrm>
          <a:prstGeom prst="rect">
            <a:avLst/>
          </a:prstGeom>
          <a:noFill/>
          <a:ln w="9525">
            <a:noFill/>
          </a:ln>
        </p:spPr>
        <p:txBody>
          <a:bodyPr anchor="t" anchorCtr="0">
            <a:spAutoFit/>
          </a:bodyPr>
          <a:p>
            <a:pPr algn="just">
              <a:lnSpc>
                <a:spcPts val="1600"/>
              </a:lnSpc>
            </a:pPr>
            <a:r>
              <a:rPr lang="zh-CN" altLang="en-US" sz="900" dirty="0">
                <a:latin typeface="黑体" panose="02010609060101010101" pitchFamily="49" charset="-122"/>
                <a:ea typeface="黑体" panose="02010609060101010101" pitchFamily="49" charset="-122"/>
              </a:rPr>
              <a:t>广州市老旧小区住宅成片连片加装电梯开工建设信息录入表及加装电</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梯告知承诺书相关模板网址：</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http://ghzyj.gz.gov.cn/sjb/zw/jzdt/bszy/content/post_8138725.html</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查询二维码：</a:t>
            </a:r>
            <a:endParaRPr lang="zh-CN" altLang="en-US" sz="900" dirty="0">
              <a:latin typeface="黑体" panose="02010609060101010101" pitchFamily="49" charset="-122"/>
              <a:ea typeface="黑体" panose="02010609060101010101" pitchFamily="49" charset="-122"/>
            </a:endParaRPr>
          </a:p>
        </p:txBody>
      </p:sp>
      <p:pic>
        <p:nvPicPr>
          <p:cNvPr id="58" name="图片 1"/>
          <p:cNvPicPr>
            <a:picLocks noChangeAspect="1"/>
          </p:cNvPicPr>
          <p:nvPr>
            <p:custDataLst>
              <p:tags r:id="rId6"/>
            </p:custDataLst>
          </p:nvPr>
        </p:nvPicPr>
        <p:blipFill>
          <a:blip r:embed="rId7"/>
          <a:stretch>
            <a:fillRect/>
          </a:stretch>
        </p:blipFill>
        <p:spPr>
          <a:xfrm>
            <a:off x="1890078" y="6665595"/>
            <a:ext cx="782637" cy="781050"/>
          </a:xfrm>
          <a:prstGeom prst="rect">
            <a:avLst/>
          </a:prstGeom>
          <a:noFill/>
          <a:ln w="9525">
            <a:noFill/>
          </a:ln>
        </p:spPr>
      </p:pic>
      <p:sp>
        <p:nvSpPr>
          <p:cNvPr id="59" name="TextBox 31"/>
          <p:cNvSpPr txBox="1"/>
          <p:nvPr>
            <p:custDataLst>
              <p:tags r:id="rId8"/>
            </p:custDataLst>
          </p:nvPr>
        </p:nvSpPr>
        <p:spPr>
          <a:xfrm>
            <a:off x="683578" y="5973445"/>
            <a:ext cx="3762375" cy="706438"/>
          </a:xfrm>
          <a:prstGeom prst="rect">
            <a:avLst/>
          </a:prstGeom>
          <a:noFill/>
          <a:ln w="9525">
            <a:noFill/>
          </a:ln>
        </p:spPr>
        <p:txBody>
          <a:bodyPr anchor="t" anchorCtr="0">
            <a:spAutoFit/>
          </a:bodyPr>
          <a:p>
            <a:pPr algn="just">
              <a:lnSpc>
                <a:spcPts val="1600"/>
              </a:lnSpc>
            </a:pPr>
            <a:r>
              <a:rPr lang="zh-CN" altLang="en-US" sz="900" dirty="0">
                <a:latin typeface="黑体" panose="02010609060101010101" pitchFamily="49" charset="-122"/>
                <a:ea typeface="黑体" panose="02010609060101010101" pitchFamily="49" charset="-122"/>
              </a:rPr>
              <a:t>公布查询网址：</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http://ghzyj.gz.gov.cn/zwgk/ztzl/jzdt/cplpjzdt</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公布查询二维码：</a:t>
            </a:r>
            <a:endParaRPr lang="zh-CN" altLang="en-US" sz="900" dirty="0">
              <a:latin typeface="黑体" panose="02010609060101010101" pitchFamily="49" charset="-122"/>
              <a:ea typeface="黑体" panose="02010609060101010101" pitchFamily="49" charset="-122"/>
            </a:endParaRPr>
          </a:p>
        </p:txBody>
      </p:sp>
      <p:pic>
        <p:nvPicPr>
          <p:cNvPr id="100" name="图片 99"/>
          <p:cNvPicPr/>
          <p:nvPr>
            <p:custDataLst>
              <p:tags r:id="rId9"/>
            </p:custDataLst>
          </p:nvPr>
        </p:nvPicPr>
        <p:blipFill>
          <a:blip r:embed="rId10"/>
          <a:stretch>
            <a:fillRect/>
          </a:stretch>
        </p:blipFill>
        <p:spPr>
          <a:xfrm>
            <a:off x="1890395" y="5220970"/>
            <a:ext cx="782955" cy="782955"/>
          </a:xfrm>
          <a:prstGeom prst="rect">
            <a:avLst/>
          </a:prstGeom>
          <a:noFill/>
          <a:ln w="9525">
            <a:noFill/>
          </a:ln>
        </p:spPr>
      </p:pic>
      <p:pic>
        <p:nvPicPr>
          <p:cNvPr id="28" name="图片 27" descr="云山居总图1204"/>
          <p:cNvPicPr>
            <a:picLocks noChangeAspect="1"/>
          </p:cNvPicPr>
          <p:nvPr>
            <p:custDataLst>
              <p:tags r:id="rId11"/>
            </p:custDataLst>
          </p:nvPr>
        </p:nvPicPr>
        <p:blipFill>
          <a:blip r:embed="rId12"/>
          <a:srcRect l="4066" t="51824" r="34874" b="2573"/>
          <a:stretch>
            <a:fillRect/>
          </a:stretch>
        </p:blipFill>
        <p:spPr>
          <a:xfrm>
            <a:off x="4831715" y="1440180"/>
            <a:ext cx="5005070" cy="4056380"/>
          </a:xfrm>
          <a:prstGeom prst="rect">
            <a:avLst/>
          </a:prstGeom>
        </p:spPr>
      </p:pic>
      <p:grpSp>
        <p:nvGrpSpPr>
          <p:cNvPr id="2" name="组合 1"/>
          <p:cNvGrpSpPr/>
          <p:nvPr/>
        </p:nvGrpSpPr>
        <p:grpSpPr>
          <a:xfrm rot="0">
            <a:off x="5265420" y="2242820"/>
            <a:ext cx="3724275" cy="2885440"/>
            <a:chOff x="8088" y="6237"/>
            <a:chExt cx="3778" cy="2927"/>
          </a:xfrm>
        </p:grpSpPr>
        <p:sp>
          <p:nvSpPr>
            <p:cNvPr id="4" name="文本框 3"/>
            <p:cNvSpPr txBox="1"/>
            <p:nvPr>
              <p:custDataLst>
                <p:tags r:id="rId13"/>
              </p:custDataLst>
            </p:nvPr>
          </p:nvSpPr>
          <p:spPr>
            <a:xfrm>
              <a:off x="9063" y="8109"/>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58</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5" name="文本框 4"/>
            <p:cNvSpPr txBox="1"/>
            <p:nvPr>
              <p:custDataLst>
                <p:tags r:id="rId14"/>
              </p:custDataLst>
            </p:nvPr>
          </p:nvSpPr>
          <p:spPr>
            <a:xfrm>
              <a:off x="9396" y="8314"/>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60</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7" name="文本框 6"/>
            <p:cNvSpPr txBox="1"/>
            <p:nvPr>
              <p:custDataLst>
                <p:tags r:id="rId15"/>
              </p:custDataLst>
            </p:nvPr>
          </p:nvSpPr>
          <p:spPr>
            <a:xfrm>
              <a:off x="9725" y="8534"/>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62</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8" name="文本框 7"/>
            <p:cNvSpPr txBox="1"/>
            <p:nvPr>
              <p:custDataLst>
                <p:tags r:id="rId16"/>
              </p:custDataLst>
            </p:nvPr>
          </p:nvSpPr>
          <p:spPr>
            <a:xfrm>
              <a:off x="10060" y="8739"/>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64</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9" name="文本框 8"/>
            <p:cNvSpPr txBox="1"/>
            <p:nvPr>
              <p:custDataLst>
                <p:tags r:id="rId17"/>
              </p:custDataLst>
            </p:nvPr>
          </p:nvSpPr>
          <p:spPr>
            <a:xfrm rot="1920000">
              <a:off x="9627" y="8185"/>
              <a:ext cx="611" cy="273"/>
            </a:xfrm>
            <a:prstGeom prst="rect">
              <a:avLst/>
            </a:prstGeom>
            <a:noFill/>
          </p:spPr>
          <p:txBody>
            <a:bodyPr wrap="square" rtlCol="0">
              <a:noAutofit/>
            </a:bodyPr>
            <a:p>
              <a:r>
                <a:rPr lang="zh-CN" altLang="en-US" sz="1000">
                  <a:latin typeface="等线" panose="02010600030101010101" pitchFamily="2" charset="-122"/>
                  <a:ea typeface="等线" panose="02010600030101010101" pitchFamily="2" charset="-122"/>
                </a:rPr>
                <a:t>云溪街</a:t>
              </a:r>
              <a:endParaRPr lang="zh-CN" altLang="en-US" sz="1000">
                <a:latin typeface="等线" panose="02010600030101010101" pitchFamily="2" charset="-122"/>
                <a:ea typeface="等线" panose="02010600030101010101" pitchFamily="2" charset="-122"/>
              </a:endParaRPr>
            </a:p>
          </p:txBody>
        </p:sp>
        <p:sp>
          <p:nvSpPr>
            <p:cNvPr id="10" name="文本框 9"/>
            <p:cNvSpPr txBox="1"/>
            <p:nvPr>
              <p:custDataLst>
                <p:tags r:id="rId18"/>
              </p:custDataLst>
            </p:nvPr>
          </p:nvSpPr>
          <p:spPr>
            <a:xfrm>
              <a:off x="9397" y="7542"/>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56</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11" name="文本框 10"/>
            <p:cNvSpPr txBox="1"/>
            <p:nvPr>
              <p:custDataLst>
                <p:tags r:id="rId19"/>
              </p:custDataLst>
            </p:nvPr>
          </p:nvSpPr>
          <p:spPr>
            <a:xfrm>
              <a:off x="9725" y="7768"/>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54</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12" name="文本框 11"/>
            <p:cNvSpPr txBox="1"/>
            <p:nvPr>
              <p:custDataLst>
                <p:tags r:id="rId20"/>
              </p:custDataLst>
            </p:nvPr>
          </p:nvSpPr>
          <p:spPr>
            <a:xfrm>
              <a:off x="10060" y="7967"/>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52</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13" name="文本框 12"/>
            <p:cNvSpPr txBox="1"/>
            <p:nvPr>
              <p:custDataLst>
                <p:tags r:id="rId21"/>
              </p:custDataLst>
            </p:nvPr>
          </p:nvSpPr>
          <p:spPr>
            <a:xfrm>
              <a:off x="10387" y="8174"/>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50</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14" name="文本框 13"/>
            <p:cNvSpPr txBox="1"/>
            <p:nvPr>
              <p:custDataLst>
                <p:tags r:id="rId22"/>
              </p:custDataLst>
            </p:nvPr>
          </p:nvSpPr>
          <p:spPr>
            <a:xfrm>
              <a:off x="10801" y="7542"/>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48</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15" name="文本框 14"/>
            <p:cNvSpPr txBox="1"/>
            <p:nvPr>
              <p:custDataLst>
                <p:tags r:id="rId23"/>
              </p:custDataLst>
            </p:nvPr>
          </p:nvSpPr>
          <p:spPr>
            <a:xfrm>
              <a:off x="10496" y="7315"/>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46</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16" name="文本框 15"/>
            <p:cNvSpPr txBox="1"/>
            <p:nvPr>
              <p:custDataLst>
                <p:tags r:id="rId24"/>
              </p:custDataLst>
            </p:nvPr>
          </p:nvSpPr>
          <p:spPr>
            <a:xfrm>
              <a:off x="10190" y="7117"/>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44</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17" name="文本框 16"/>
            <p:cNvSpPr txBox="1"/>
            <p:nvPr>
              <p:custDataLst>
                <p:tags r:id="rId25"/>
              </p:custDataLst>
            </p:nvPr>
          </p:nvSpPr>
          <p:spPr>
            <a:xfrm>
              <a:off x="9834" y="6913"/>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42</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18" name="文本框 17"/>
            <p:cNvSpPr txBox="1"/>
            <p:nvPr>
              <p:custDataLst>
                <p:tags r:id="rId26"/>
              </p:custDataLst>
            </p:nvPr>
          </p:nvSpPr>
          <p:spPr>
            <a:xfrm>
              <a:off x="10264" y="6237"/>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40</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19" name="文本框 18"/>
            <p:cNvSpPr txBox="1"/>
            <p:nvPr>
              <p:custDataLst>
                <p:tags r:id="rId27"/>
              </p:custDataLst>
            </p:nvPr>
          </p:nvSpPr>
          <p:spPr>
            <a:xfrm>
              <a:off x="10613" y="6433"/>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38</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20" name="文本框 19"/>
            <p:cNvSpPr txBox="1"/>
            <p:nvPr>
              <p:custDataLst>
                <p:tags r:id="rId28"/>
              </p:custDataLst>
            </p:nvPr>
          </p:nvSpPr>
          <p:spPr>
            <a:xfrm>
              <a:off x="10915" y="6635"/>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36</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21" name="文本框 20"/>
            <p:cNvSpPr txBox="1"/>
            <p:nvPr>
              <p:custDataLst>
                <p:tags r:id="rId29"/>
              </p:custDataLst>
            </p:nvPr>
          </p:nvSpPr>
          <p:spPr>
            <a:xfrm>
              <a:off x="11255" y="6861"/>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34</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22" name="文本框 21"/>
            <p:cNvSpPr txBox="1"/>
            <p:nvPr>
              <p:custDataLst>
                <p:tags r:id="rId30"/>
              </p:custDataLst>
            </p:nvPr>
          </p:nvSpPr>
          <p:spPr>
            <a:xfrm>
              <a:off x="8699" y="6327"/>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48</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23" name="文本框 22"/>
            <p:cNvSpPr txBox="1"/>
            <p:nvPr>
              <p:custDataLst>
                <p:tags r:id="rId31"/>
              </p:custDataLst>
            </p:nvPr>
          </p:nvSpPr>
          <p:spPr>
            <a:xfrm>
              <a:off x="8533" y="6692"/>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50</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24" name="文本框 23"/>
            <p:cNvSpPr txBox="1"/>
            <p:nvPr>
              <p:custDataLst>
                <p:tags r:id="rId32"/>
              </p:custDataLst>
            </p:nvPr>
          </p:nvSpPr>
          <p:spPr>
            <a:xfrm>
              <a:off x="8307" y="7088"/>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52</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25" name="文本框 24"/>
            <p:cNvSpPr txBox="1"/>
            <p:nvPr>
              <p:custDataLst>
                <p:tags r:id="rId33"/>
              </p:custDataLst>
            </p:nvPr>
          </p:nvSpPr>
          <p:spPr>
            <a:xfrm>
              <a:off x="8088" y="7428"/>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54</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6F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26" name="文本框 25"/>
            <p:cNvSpPr txBox="1"/>
            <p:nvPr>
              <p:custDataLst>
                <p:tags r:id="rId34"/>
              </p:custDataLst>
            </p:nvPr>
          </p:nvSpPr>
          <p:spPr>
            <a:xfrm>
              <a:off x="8536" y="7788"/>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56</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5F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27" name="文本框 26"/>
            <p:cNvSpPr txBox="1"/>
            <p:nvPr>
              <p:custDataLst>
                <p:tags r:id="rId35"/>
              </p:custDataLst>
            </p:nvPr>
          </p:nvSpPr>
          <p:spPr>
            <a:xfrm>
              <a:off x="8785" y="7491"/>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58</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5F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29" name="文本框 28"/>
            <p:cNvSpPr txBox="1"/>
            <p:nvPr>
              <p:custDataLst>
                <p:tags r:id="rId36"/>
              </p:custDataLst>
            </p:nvPr>
          </p:nvSpPr>
          <p:spPr>
            <a:xfrm>
              <a:off x="9047" y="7088"/>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60</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5F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30" name="文本框 29"/>
            <p:cNvSpPr txBox="1"/>
            <p:nvPr>
              <p:custDataLst>
                <p:tags r:id="rId37"/>
              </p:custDataLst>
            </p:nvPr>
          </p:nvSpPr>
          <p:spPr>
            <a:xfrm>
              <a:off x="9266" y="6701"/>
              <a:ext cx="611" cy="425"/>
            </a:xfrm>
            <a:prstGeom prst="rect">
              <a:avLst/>
            </a:prstGeom>
            <a:noFill/>
          </p:spPr>
          <p:txBody>
            <a:bodyPr wrap="square" rtlCol="0">
              <a:noAutofit/>
            </a:bodyPr>
            <a:p>
              <a:r>
                <a:rPr lang="en-US" altLang="zh-CN" sz="1000">
                  <a:latin typeface="等线" panose="02010600030101010101" pitchFamily="2" charset="-122"/>
                  <a:ea typeface="等线" panose="02010600030101010101" pitchFamily="2" charset="-122"/>
                </a:rPr>
                <a:t>62</a:t>
              </a:r>
              <a:r>
                <a:rPr lang="zh-CN" altLang="en-US" sz="1000">
                  <a:latin typeface="等线" panose="02010600030101010101" pitchFamily="2" charset="-122"/>
                  <a:ea typeface="等线" panose="02010600030101010101" pitchFamily="2" charset="-122"/>
                </a:rPr>
                <a:t>号</a:t>
              </a:r>
              <a:endParaRPr lang="zh-CN" altLang="en-US" sz="1000">
                <a:latin typeface="等线" panose="02010600030101010101" pitchFamily="2" charset="-122"/>
                <a:ea typeface="等线" panose="02010600030101010101" pitchFamily="2" charset="-122"/>
              </a:endParaRPr>
            </a:p>
            <a:p>
              <a:r>
                <a:rPr lang="en-US" altLang="zh-CN" sz="1000">
                  <a:latin typeface="等线" panose="02010600030101010101" pitchFamily="2" charset="-122"/>
                  <a:ea typeface="等线" panose="02010600030101010101" pitchFamily="2" charset="-122"/>
                  <a:sym typeface="+mn-ea"/>
                </a:rPr>
                <a:t>5F</a:t>
              </a:r>
              <a:endParaRPr lang="zh-CN" altLang="en-US" sz="1000">
                <a:latin typeface="等线" panose="02010600030101010101" pitchFamily="2" charset="-122"/>
                <a:ea typeface="等线" panose="02010600030101010101" pitchFamily="2" charset="-122"/>
              </a:endParaRPr>
            </a:p>
            <a:p>
              <a:endParaRPr lang="en-US" altLang="zh-CN" sz="1000">
                <a:latin typeface="等线" panose="02010600030101010101" pitchFamily="2" charset="-122"/>
                <a:ea typeface="等线" panose="02010600030101010101" pitchFamily="2" charset="-122"/>
              </a:endParaRPr>
            </a:p>
          </p:txBody>
        </p:sp>
        <p:sp>
          <p:nvSpPr>
            <p:cNvPr id="31" name="文本框 30"/>
            <p:cNvSpPr txBox="1"/>
            <p:nvPr>
              <p:custDataLst>
                <p:tags r:id="rId38"/>
              </p:custDataLst>
            </p:nvPr>
          </p:nvSpPr>
          <p:spPr>
            <a:xfrm rot="1920000">
              <a:off x="10440" y="6901"/>
              <a:ext cx="611" cy="273"/>
            </a:xfrm>
            <a:prstGeom prst="rect">
              <a:avLst/>
            </a:prstGeom>
            <a:noFill/>
          </p:spPr>
          <p:txBody>
            <a:bodyPr wrap="square" rtlCol="0">
              <a:noAutofit/>
            </a:bodyPr>
            <a:p>
              <a:r>
                <a:rPr lang="zh-CN" altLang="en-US" sz="1000">
                  <a:latin typeface="等线" panose="02010600030101010101" pitchFamily="2" charset="-122"/>
                  <a:ea typeface="等线" panose="02010600030101010101" pitchFamily="2" charset="-122"/>
                </a:rPr>
                <a:t>云溪街</a:t>
              </a:r>
              <a:endParaRPr lang="zh-CN" altLang="en-US" sz="1000">
                <a:latin typeface="等线" panose="02010600030101010101" pitchFamily="2" charset="-122"/>
                <a:ea typeface="等线" panose="02010600030101010101" pitchFamily="2" charset="-122"/>
              </a:endParaRPr>
            </a:p>
          </p:txBody>
        </p:sp>
        <p:sp>
          <p:nvSpPr>
            <p:cNvPr id="32" name="文本框 31"/>
            <p:cNvSpPr txBox="1"/>
            <p:nvPr>
              <p:custDataLst>
                <p:tags r:id="rId39"/>
              </p:custDataLst>
            </p:nvPr>
          </p:nvSpPr>
          <p:spPr>
            <a:xfrm>
              <a:off x="9005" y="6389"/>
              <a:ext cx="611" cy="273"/>
            </a:xfrm>
            <a:prstGeom prst="rect">
              <a:avLst/>
            </a:prstGeom>
            <a:noFill/>
          </p:spPr>
          <p:txBody>
            <a:bodyPr wrap="square" rtlCol="0">
              <a:noAutofit/>
            </a:bodyPr>
            <a:p>
              <a:r>
                <a:rPr lang="zh-CN" altLang="en-US" sz="1000">
                  <a:latin typeface="等线" panose="02010600030101010101" pitchFamily="2" charset="-122"/>
                  <a:ea typeface="等线" panose="02010600030101010101" pitchFamily="2" charset="-122"/>
                </a:rPr>
                <a:t>云</a:t>
              </a:r>
              <a:r>
                <a:rPr lang="zh-CN" altLang="en-US" sz="1000">
                  <a:latin typeface="等线" panose="02010600030101010101" pitchFamily="2" charset="-122"/>
                  <a:ea typeface="等线" panose="02010600030101010101" pitchFamily="2" charset="-122"/>
                </a:rPr>
                <a:t>山街</a:t>
              </a:r>
              <a:endParaRPr lang="zh-CN" altLang="en-US" sz="1000">
                <a:latin typeface="等线" panose="02010600030101010101" pitchFamily="2" charset="-122"/>
                <a:ea typeface="等线" panose="02010600030101010101" pitchFamily="2" charset="-122"/>
              </a:endParaRPr>
            </a:p>
          </p:txBody>
        </p:sp>
      </p:grpSp>
      <p:sp>
        <p:nvSpPr>
          <p:cNvPr id="33" name="矩形 32"/>
          <p:cNvSpPr/>
          <p:nvPr>
            <p:custDataLst>
              <p:tags r:id="rId40"/>
            </p:custDataLst>
          </p:nvPr>
        </p:nvSpPr>
        <p:spPr bwMode="auto">
          <a:xfrm rot="1920000">
            <a:off x="6377305" y="3703320"/>
            <a:ext cx="1473835" cy="1205865"/>
          </a:xfrm>
          <a:prstGeom prst="rect">
            <a:avLst/>
          </a:prstGeom>
          <a:solidFill>
            <a:srgbClr val="7030A0">
              <a:alpha val="24000"/>
            </a:srgbClr>
          </a:solidFill>
          <a:ln w="1905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34" name="矩形 33"/>
          <p:cNvSpPr/>
          <p:nvPr>
            <p:custDataLst>
              <p:tags r:id="rId41"/>
            </p:custDataLst>
          </p:nvPr>
        </p:nvSpPr>
        <p:spPr bwMode="auto">
          <a:xfrm rot="1860000">
            <a:off x="6995160" y="3121025"/>
            <a:ext cx="1481455" cy="474980"/>
          </a:xfrm>
          <a:prstGeom prst="rect">
            <a:avLst/>
          </a:prstGeom>
          <a:solidFill>
            <a:schemeClr val="accent6">
              <a:alpha val="20000"/>
            </a:schemeClr>
          </a:solidFill>
          <a:ln w="1905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2" name="矩形 141"/>
          <p:cNvSpPr/>
          <p:nvPr>
            <p:custDataLst>
              <p:tags r:id="rId42"/>
            </p:custDataLst>
          </p:nvPr>
        </p:nvSpPr>
        <p:spPr bwMode="auto">
          <a:xfrm rot="1920000">
            <a:off x="7341870" y="2555875"/>
            <a:ext cx="1513840" cy="442595"/>
          </a:xfrm>
          <a:prstGeom prst="rect">
            <a:avLst/>
          </a:prstGeom>
          <a:solidFill>
            <a:schemeClr val="accent1">
              <a:alpha val="2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51" name="矩形 150"/>
          <p:cNvSpPr/>
          <p:nvPr>
            <p:custDataLst>
              <p:tags r:id="rId43"/>
            </p:custDataLst>
          </p:nvPr>
        </p:nvSpPr>
        <p:spPr bwMode="auto">
          <a:xfrm rot="18180000">
            <a:off x="5469890" y="3178175"/>
            <a:ext cx="1651000" cy="415290"/>
          </a:xfrm>
          <a:prstGeom prst="rect">
            <a:avLst/>
          </a:prstGeom>
          <a:solidFill>
            <a:srgbClr val="FFFF00">
              <a:alpha val="20000"/>
            </a:srgbClr>
          </a:solidFill>
          <a:ln w="190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53" name="任意多边形 152"/>
          <p:cNvSpPr/>
          <p:nvPr>
            <p:custDataLst>
              <p:tags r:id="rId44"/>
            </p:custDataLst>
          </p:nvPr>
        </p:nvSpPr>
        <p:spPr bwMode="auto">
          <a:xfrm>
            <a:off x="5351145" y="2197100"/>
            <a:ext cx="941070" cy="1281430"/>
          </a:xfrm>
          <a:custGeom>
            <a:avLst/>
            <a:gdLst>
              <a:gd name="connisteX0" fmla="*/ 0 w 606425"/>
              <a:gd name="connsiteY0" fmla="*/ 679450 h 825500"/>
              <a:gd name="connisteX1" fmla="*/ 152400 w 606425"/>
              <a:gd name="connsiteY1" fmla="*/ 428625 h 825500"/>
              <a:gd name="connisteX2" fmla="*/ 269875 w 606425"/>
              <a:gd name="connsiteY2" fmla="*/ 209550 h 825500"/>
              <a:gd name="connisteX3" fmla="*/ 365125 w 606425"/>
              <a:gd name="connsiteY3" fmla="*/ 0 h 825500"/>
              <a:gd name="connisteX4" fmla="*/ 606425 w 606425"/>
              <a:gd name="connsiteY4" fmla="*/ 107950 h 825500"/>
              <a:gd name="connisteX5" fmla="*/ 479425 w 606425"/>
              <a:gd name="connsiteY5" fmla="*/ 387350 h 825500"/>
              <a:gd name="connisteX6" fmla="*/ 346075 w 606425"/>
              <a:gd name="connsiteY6" fmla="*/ 628650 h 825500"/>
              <a:gd name="connisteX7" fmla="*/ 228600 w 606425"/>
              <a:gd name="connsiteY7" fmla="*/ 825500 h 825500"/>
              <a:gd name="connisteX8" fmla="*/ 0 w 606425"/>
              <a:gd name="connsiteY8" fmla="*/ 679450 h 8255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606425" h="825500">
                <a:moveTo>
                  <a:pt x="0" y="679450"/>
                </a:moveTo>
                <a:lnTo>
                  <a:pt x="152400" y="428625"/>
                </a:lnTo>
                <a:lnTo>
                  <a:pt x="269875" y="209550"/>
                </a:lnTo>
                <a:lnTo>
                  <a:pt x="365125" y="0"/>
                </a:lnTo>
                <a:lnTo>
                  <a:pt x="606425" y="107950"/>
                </a:lnTo>
                <a:lnTo>
                  <a:pt x="479425" y="387350"/>
                </a:lnTo>
                <a:lnTo>
                  <a:pt x="346075" y="628650"/>
                </a:lnTo>
                <a:lnTo>
                  <a:pt x="228600" y="825500"/>
                </a:lnTo>
                <a:lnTo>
                  <a:pt x="0" y="679450"/>
                </a:lnTo>
                <a:close/>
              </a:path>
            </a:pathLst>
          </a:custGeom>
          <a:solidFill>
            <a:srgbClr val="FFFF00">
              <a:alpha val="20000"/>
            </a:srgbClr>
          </a:solidFill>
          <a:ln w="190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65" name="矩形 164"/>
          <p:cNvSpPr/>
          <p:nvPr>
            <p:custDataLst>
              <p:tags r:id="rId45"/>
            </p:custDataLst>
          </p:nvPr>
        </p:nvSpPr>
        <p:spPr bwMode="auto">
          <a:xfrm rot="2040000">
            <a:off x="5179695" y="3352800"/>
            <a:ext cx="443865" cy="403225"/>
          </a:xfrm>
          <a:prstGeom prst="rect">
            <a:avLst/>
          </a:prstGeom>
          <a:solidFill>
            <a:schemeClr val="tx1">
              <a:lumMod val="95000"/>
              <a:lumOff val="5000"/>
              <a:alpha val="30000"/>
            </a:schemeClr>
          </a:solidFill>
          <a:ln w="19050">
            <a:solidFill>
              <a:schemeClr val="bg2">
                <a:lumMod val="10000"/>
                <a:alpha val="47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21" name="矩形 220"/>
          <p:cNvSpPr/>
          <p:nvPr>
            <p:custDataLst>
              <p:tags r:id="rId46"/>
            </p:custDataLst>
          </p:nvPr>
        </p:nvSpPr>
        <p:spPr bwMode="auto">
          <a:xfrm>
            <a:off x="5653723" y="6757988"/>
            <a:ext cx="504825" cy="219075"/>
          </a:xfrm>
          <a:prstGeom prst="rect">
            <a:avLst/>
          </a:prstGeom>
          <a:solidFill>
            <a:schemeClr val="accent6">
              <a:alpha val="20000"/>
            </a:schemeClr>
          </a:solid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34" name="TextBox 31"/>
          <p:cNvSpPr txBox="1"/>
          <p:nvPr>
            <p:custDataLst>
              <p:tags r:id="rId47"/>
            </p:custDataLst>
          </p:nvPr>
        </p:nvSpPr>
        <p:spPr>
          <a:xfrm>
            <a:off x="6141720" y="6695440"/>
            <a:ext cx="1311275" cy="368300"/>
          </a:xfrm>
          <a:prstGeom prst="rect">
            <a:avLst/>
          </a:prstGeom>
          <a:noFill/>
          <a:ln w="9525">
            <a:noFill/>
          </a:ln>
        </p:spPr>
        <p:txBody>
          <a:bodyPr wrap="square">
            <a:spAutoFit/>
          </a:bodyPr>
          <a:p>
            <a:pPr algn="just" eaLnBrk="1" hangingPunct="1">
              <a:lnSpc>
                <a:spcPct val="150000"/>
              </a:lnSpc>
            </a:pPr>
            <a:r>
              <a:rPr lang="zh-CN" altLang="en-US" sz="1200" dirty="0">
                <a:latin typeface="黑体" panose="02010609060101010101" pitchFamily="49" charset="-122"/>
                <a:ea typeface="黑体" panose="02010609060101010101" pitchFamily="49" charset="-122"/>
              </a:rPr>
              <a:t>电梯类型二</a:t>
            </a:r>
            <a:endParaRPr lang="en-US" altLang="zh-CN" sz="1200" dirty="0">
              <a:latin typeface="黑体" panose="02010609060101010101" pitchFamily="49" charset="-122"/>
              <a:ea typeface="黑体" panose="02010609060101010101" pitchFamily="49" charset="-122"/>
            </a:endParaRPr>
          </a:p>
        </p:txBody>
      </p:sp>
      <p:sp>
        <p:nvSpPr>
          <p:cNvPr id="235" name="TextBox 31"/>
          <p:cNvSpPr txBox="1"/>
          <p:nvPr>
            <p:custDataLst>
              <p:tags r:id="rId48"/>
            </p:custDataLst>
          </p:nvPr>
        </p:nvSpPr>
        <p:spPr>
          <a:xfrm>
            <a:off x="6125845" y="6338888"/>
            <a:ext cx="1827213" cy="336550"/>
          </a:xfrm>
          <a:prstGeom prst="rect">
            <a:avLst/>
          </a:prstGeom>
          <a:noFill/>
          <a:ln w="9525">
            <a:noFill/>
          </a:ln>
        </p:spPr>
        <p:txBody>
          <a:bodyPr>
            <a:spAutoFit/>
          </a:bodyPr>
          <a:p>
            <a:pPr algn="just" eaLnBrk="1" hangingPunct="1">
              <a:lnSpc>
                <a:spcPct val="150000"/>
              </a:lnSpc>
            </a:pPr>
            <a:r>
              <a:rPr lang="zh-CN" altLang="en-US" sz="1200" dirty="0">
                <a:latin typeface="黑体" panose="02010609060101010101" pitchFamily="49" charset="-122"/>
                <a:ea typeface="黑体" panose="02010609060101010101" pitchFamily="49" charset="-122"/>
              </a:rPr>
              <a:t>电梯类型一</a:t>
            </a:r>
            <a:endParaRPr lang="en-US" altLang="zh-CN" sz="1200" dirty="0">
              <a:latin typeface="黑体" panose="02010609060101010101" pitchFamily="49" charset="-122"/>
              <a:ea typeface="黑体" panose="02010609060101010101" pitchFamily="49" charset="-122"/>
            </a:endParaRPr>
          </a:p>
        </p:txBody>
      </p:sp>
      <p:sp>
        <p:nvSpPr>
          <p:cNvPr id="73" name="矩形 72"/>
          <p:cNvSpPr/>
          <p:nvPr>
            <p:custDataLst>
              <p:tags r:id="rId49"/>
            </p:custDataLst>
          </p:nvPr>
        </p:nvSpPr>
        <p:spPr bwMode="auto">
          <a:xfrm>
            <a:off x="7234873" y="6444933"/>
            <a:ext cx="504825" cy="219075"/>
          </a:xfrm>
          <a:prstGeom prst="rect">
            <a:avLst/>
          </a:prstGeom>
          <a:solidFill>
            <a:schemeClr val="accent1">
              <a:alpha val="20000"/>
            </a:schemeClr>
          </a:solid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74" name="TextBox 31"/>
          <p:cNvSpPr txBox="1"/>
          <p:nvPr>
            <p:custDataLst>
              <p:tags r:id="rId50"/>
            </p:custDataLst>
          </p:nvPr>
        </p:nvSpPr>
        <p:spPr>
          <a:xfrm>
            <a:off x="7722870" y="6382385"/>
            <a:ext cx="1311275" cy="368300"/>
          </a:xfrm>
          <a:prstGeom prst="rect">
            <a:avLst/>
          </a:prstGeom>
          <a:noFill/>
          <a:ln w="9525">
            <a:noFill/>
          </a:ln>
        </p:spPr>
        <p:txBody>
          <a:bodyPr wrap="square">
            <a:spAutoFit/>
          </a:bodyPr>
          <a:p>
            <a:pPr algn="just" eaLnBrk="1" hangingPunct="1">
              <a:lnSpc>
                <a:spcPct val="150000"/>
              </a:lnSpc>
            </a:pPr>
            <a:r>
              <a:rPr lang="zh-CN" altLang="en-US" sz="1200" dirty="0">
                <a:latin typeface="黑体" panose="02010609060101010101" pitchFamily="49" charset="-122"/>
                <a:ea typeface="黑体" panose="02010609060101010101" pitchFamily="49" charset="-122"/>
              </a:rPr>
              <a:t>电梯类型</a:t>
            </a:r>
            <a:r>
              <a:rPr lang="zh-CN" altLang="en-US" sz="1200" dirty="0">
                <a:latin typeface="黑体" panose="02010609060101010101" pitchFamily="49" charset="-122"/>
                <a:ea typeface="黑体" panose="02010609060101010101" pitchFamily="49" charset="-122"/>
              </a:rPr>
              <a:t>三</a:t>
            </a:r>
            <a:endParaRPr lang="zh-CN" altLang="en-US" sz="1200" dirty="0">
              <a:latin typeface="黑体" panose="02010609060101010101" pitchFamily="49" charset="-122"/>
              <a:ea typeface="黑体" panose="02010609060101010101" pitchFamily="49" charset="-122"/>
            </a:endParaRPr>
          </a:p>
        </p:txBody>
      </p:sp>
      <p:sp>
        <p:nvSpPr>
          <p:cNvPr id="35" name="矩形 34"/>
          <p:cNvSpPr/>
          <p:nvPr>
            <p:custDataLst>
              <p:tags r:id="rId51"/>
            </p:custDataLst>
          </p:nvPr>
        </p:nvSpPr>
        <p:spPr bwMode="auto">
          <a:xfrm>
            <a:off x="7235190" y="6812280"/>
            <a:ext cx="487680" cy="187325"/>
          </a:xfrm>
          <a:prstGeom prst="rect">
            <a:avLst/>
          </a:prstGeom>
          <a:solidFill>
            <a:srgbClr val="FFFF00">
              <a:alpha val="20000"/>
            </a:srgbClr>
          </a:solidFill>
          <a:ln w="2540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nvGrpSpPr>
          <p:cNvPr id="55" name="组合 54"/>
          <p:cNvGrpSpPr/>
          <p:nvPr/>
        </p:nvGrpSpPr>
        <p:grpSpPr>
          <a:xfrm>
            <a:off x="8787130" y="6999605"/>
            <a:ext cx="1390015" cy="260350"/>
            <a:chOff x="11675" y="10965"/>
            <a:chExt cx="2189" cy="410"/>
          </a:xfrm>
        </p:grpSpPr>
        <p:sp>
          <p:nvSpPr>
            <p:cNvPr id="36" name="矩形 35"/>
            <p:cNvSpPr/>
            <p:nvPr>
              <p:custDataLst>
                <p:tags r:id="rId52"/>
              </p:custDataLst>
            </p:nvPr>
          </p:nvSpPr>
          <p:spPr bwMode="auto">
            <a:xfrm>
              <a:off x="11675" y="11008"/>
              <a:ext cx="336" cy="249"/>
            </a:xfrm>
            <a:prstGeom prst="rect">
              <a:avLst/>
            </a:prstGeom>
            <a:solidFill>
              <a:srgbClr val="00B0F0"/>
            </a:solidFill>
            <a:ln w="3175" cmpd="sng">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sp>
          <p:nvSpPr>
            <p:cNvPr id="37" name="文本框 36"/>
            <p:cNvSpPr txBox="1"/>
            <p:nvPr>
              <p:custDataLst>
                <p:tags r:id="rId53"/>
              </p:custDataLst>
            </p:nvPr>
          </p:nvSpPr>
          <p:spPr>
            <a:xfrm>
              <a:off x="12095" y="10965"/>
              <a:ext cx="1769" cy="410"/>
            </a:xfrm>
            <a:prstGeom prst="rect">
              <a:avLst/>
            </a:prstGeom>
            <a:noFill/>
          </p:spPr>
          <p:txBody>
            <a:bodyPr wrap="square" rtlCol="0">
              <a:noAutofit/>
            </a:bodyPr>
            <a:p>
              <a:r>
                <a:rPr lang="zh-CN" altLang="en-US" sz="1000" dirty="0">
                  <a:latin typeface="微软雅黑" panose="020B0503020204020204" pitchFamily="34" charset="-122"/>
                  <a:ea typeface="微软雅黑" panose="020B0503020204020204" pitchFamily="34" charset="-122"/>
                  <a:sym typeface="+mn-ea"/>
                </a:rPr>
                <a:t>半开敞式连廊</a:t>
              </a:r>
              <a:endParaRPr lang="zh-CN" altLang="en-US" sz="1000" dirty="0">
                <a:solidFill>
                  <a:schemeClr val="tx1"/>
                </a:solidFill>
                <a:latin typeface="微软雅黑" panose="020B0503020204020204" pitchFamily="34" charset="-122"/>
                <a:ea typeface="微软雅黑" panose="020B0503020204020204" pitchFamily="34" charset="-122"/>
                <a:cs typeface="楷体" panose="02010609060101010101" pitchFamily="49" charset="-122"/>
                <a:sym typeface="+mn-ea"/>
              </a:endParaRPr>
            </a:p>
          </p:txBody>
        </p:sp>
      </p:grpSp>
      <p:sp>
        <p:nvSpPr>
          <p:cNvPr id="39" name="TextBox 31"/>
          <p:cNvSpPr txBox="1"/>
          <p:nvPr>
            <p:custDataLst>
              <p:tags r:id="rId54"/>
            </p:custDataLst>
          </p:nvPr>
        </p:nvSpPr>
        <p:spPr>
          <a:xfrm>
            <a:off x="7722870" y="6708775"/>
            <a:ext cx="1060450" cy="368300"/>
          </a:xfrm>
          <a:prstGeom prst="rect">
            <a:avLst/>
          </a:prstGeom>
          <a:noFill/>
          <a:ln w="9525">
            <a:noFill/>
          </a:ln>
        </p:spPr>
        <p:txBody>
          <a:bodyPr wrap="square">
            <a:spAutoFit/>
          </a:bodyPr>
          <a:p>
            <a:pPr algn="just" eaLnBrk="1" hangingPunct="1">
              <a:lnSpc>
                <a:spcPct val="150000"/>
              </a:lnSpc>
            </a:pPr>
            <a:r>
              <a:rPr lang="zh-CN" altLang="en-US" sz="1200" dirty="0">
                <a:latin typeface="黑体" panose="02010609060101010101" pitchFamily="49" charset="-122"/>
                <a:ea typeface="黑体" panose="02010609060101010101" pitchFamily="49" charset="-122"/>
              </a:rPr>
              <a:t>电梯类型</a:t>
            </a:r>
            <a:r>
              <a:rPr lang="zh-CN" altLang="en-US" sz="1200" dirty="0">
                <a:latin typeface="黑体" panose="02010609060101010101" pitchFamily="49" charset="-122"/>
                <a:ea typeface="黑体" panose="02010609060101010101" pitchFamily="49" charset="-122"/>
              </a:rPr>
              <a:t>四</a:t>
            </a:r>
            <a:endParaRPr lang="zh-CN" altLang="en-US" sz="1200" dirty="0">
              <a:latin typeface="黑体" panose="02010609060101010101" pitchFamily="49" charset="-122"/>
              <a:ea typeface="黑体" panose="02010609060101010101" pitchFamily="49" charset="-122"/>
            </a:endParaRPr>
          </a:p>
        </p:txBody>
      </p:sp>
      <p:grpSp>
        <p:nvGrpSpPr>
          <p:cNvPr id="40" name="组合 39"/>
          <p:cNvGrpSpPr/>
          <p:nvPr/>
        </p:nvGrpSpPr>
        <p:grpSpPr>
          <a:xfrm>
            <a:off x="8787130" y="6736715"/>
            <a:ext cx="1390015" cy="225425"/>
            <a:chOff x="12126" y="10723"/>
            <a:chExt cx="2189" cy="355"/>
          </a:xfrm>
        </p:grpSpPr>
        <p:grpSp>
          <p:nvGrpSpPr>
            <p:cNvPr id="50" name="组合 49"/>
            <p:cNvGrpSpPr/>
            <p:nvPr/>
          </p:nvGrpSpPr>
          <p:grpSpPr>
            <a:xfrm>
              <a:off x="12127" y="10723"/>
              <a:ext cx="2188" cy="355"/>
              <a:chOff x="11675" y="11401"/>
              <a:chExt cx="2188" cy="355"/>
            </a:xfrm>
          </p:grpSpPr>
          <p:sp>
            <p:nvSpPr>
              <p:cNvPr id="51" name="文本框 50"/>
              <p:cNvSpPr txBox="1"/>
              <p:nvPr>
                <p:custDataLst>
                  <p:tags r:id="rId55"/>
                </p:custDataLst>
              </p:nvPr>
            </p:nvSpPr>
            <p:spPr>
              <a:xfrm>
                <a:off x="12094" y="11401"/>
                <a:ext cx="1769" cy="355"/>
              </a:xfrm>
              <a:prstGeom prst="rect">
                <a:avLst/>
              </a:prstGeom>
              <a:noFill/>
            </p:spPr>
            <p:txBody>
              <a:bodyPr wrap="square" rtlCol="0">
                <a:noAutofit/>
              </a:bodyPr>
              <a:p>
                <a:r>
                  <a:rPr lang="zh-CN" altLang="en-US" sz="1000" dirty="0">
                    <a:latin typeface="微软雅黑" panose="020B0503020204020204" pitchFamily="34" charset="-122"/>
                    <a:ea typeface="微软雅黑" panose="020B0503020204020204" pitchFamily="34" charset="-122"/>
                    <a:sym typeface="+mn-ea"/>
                  </a:rPr>
                  <a:t>加装</a:t>
                </a:r>
                <a:r>
                  <a:rPr lang="zh-CN" altLang="en-US" sz="1000" dirty="0">
                    <a:latin typeface="微软雅黑" panose="020B0503020204020204" pitchFamily="34" charset="-122"/>
                    <a:ea typeface="微软雅黑" panose="020B0503020204020204" pitchFamily="34" charset="-122"/>
                    <a:sym typeface="+mn-ea"/>
                  </a:rPr>
                  <a:t>梯井</a:t>
                </a:r>
                <a:endParaRPr lang="zh-CN" altLang="en-US" sz="1000" dirty="0">
                  <a:latin typeface="微软雅黑" panose="020B0503020204020204" pitchFamily="34" charset="-122"/>
                  <a:ea typeface="微软雅黑" panose="020B0503020204020204" pitchFamily="34" charset="-122"/>
                  <a:sym typeface="+mn-ea"/>
                </a:endParaRPr>
              </a:p>
            </p:txBody>
          </p:sp>
          <p:sp>
            <p:nvSpPr>
              <p:cNvPr id="52" name="矩形 51"/>
              <p:cNvSpPr/>
              <p:nvPr>
                <p:custDataLst>
                  <p:tags r:id="rId56"/>
                </p:custDataLst>
              </p:nvPr>
            </p:nvSpPr>
            <p:spPr bwMode="auto">
              <a:xfrm>
                <a:off x="11675" y="11481"/>
                <a:ext cx="336" cy="249"/>
              </a:xfrm>
              <a:prstGeom prst="rect">
                <a:avLst/>
              </a:prstGeom>
              <a:solidFill>
                <a:srgbClr val="FF0000"/>
              </a:solidFill>
              <a:ln w="3175" cmpd="sng">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grpSp>
        <p:sp>
          <p:nvSpPr>
            <p:cNvPr id="53" name="任意多边形 52"/>
            <p:cNvSpPr/>
            <p:nvPr>
              <p:custDataLst>
                <p:tags r:id="rId57"/>
              </p:custDataLst>
            </p:nvPr>
          </p:nvSpPr>
          <p:spPr>
            <a:xfrm>
              <a:off x="12126" y="10809"/>
              <a:ext cx="330" cy="247"/>
            </a:xfrm>
            <a:custGeom>
              <a:avLst/>
              <a:gdLst>
                <a:gd name="connisteX0" fmla="*/ 0 w 209550"/>
                <a:gd name="connsiteY0" fmla="*/ 156845 h 156845"/>
                <a:gd name="connisteX1" fmla="*/ 209550 w 209550"/>
                <a:gd name="connsiteY1" fmla="*/ 0 h 156845"/>
              </a:gdLst>
              <a:ahLst/>
              <a:cxnLst>
                <a:cxn ang="0">
                  <a:pos x="connisteX0" y="connsiteY0"/>
                </a:cxn>
                <a:cxn ang="0">
                  <a:pos x="connisteX1" y="connsiteY1"/>
                </a:cxn>
              </a:cxnLst>
              <a:rect l="l" t="t" r="r" b="b"/>
              <a:pathLst>
                <a:path w="209550" h="156845">
                  <a:moveTo>
                    <a:pt x="0" y="156845"/>
                  </a:moveTo>
                  <a:lnTo>
                    <a:pt x="209550" y="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54" name="任意多边形 53"/>
            <p:cNvSpPr/>
            <p:nvPr>
              <p:custDataLst>
                <p:tags r:id="rId58"/>
              </p:custDataLst>
            </p:nvPr>
          </p:nvSpPr>
          <p:spPr>
            <a:xfrm>
              <a:off x="12127" y="10809"/>
              <a:ext cx="336" cy="232"/>
            </a:xfrm>
            <a:custGeom>
              <a:avLst/>
              <a:gdLst>
                <a:gd name="connisteX0" fmla="*/ 0 w 204470"/>
                <a:gd name="connsiteY0" fmla="*/ 0 h 152400"/>
                <a:gd name="connisteX1" fmla="*/ 204470 w 204470"/>
                <a:gd name="connsiteY1" fmla="*/ 152400 h 152400"/>
              </a:gdLst>
              <a:ahLst/>
              <a:cxnLst>
                <a:cxn ang="0">
                  <a:pos x="connisteX0" y="connsiteY0"/>
                </a:cxn>
                <a:cxn ang="0">
                  <a:pos x="connisteX1" y="connsiteY1"/>
                </a:cxn>
              </a:cxnLst>
              <a:rect l="l" t="t" r="r" b="b"/>
              <a:pathLst>
                <a:path w="204470" h="152400">
                  <a:moveTo>
                    <a:pt x="0" y="0"/>
                  </a:moveTo>
                  <a:lnTo>
                    <a:pt x="204470" y="15240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
        <p:nvSpPr>
          <p:cNvPr id="173" name="TextBox 31"/>
          <p:cNvSpPr txBox="1"/>
          <p:nvPr>
            <p:custDataLst>
              <p:tags r:id="rId59"/>
            </p:custDataLst>
          </p:nvPr>
        </p:nvSpPr>
        <p:spPr>
          <a:xfrm>
            <a:off x="7722870" y="7006590"/>
            <a:ext cx="1019175" cy="368300"/>
          </a:xfrm>
          <a:prstGeom prst="rect">
            <a:avLst/>
          </a:prstGeom>
          <a:noFill/>
          <a:ln w="9525">
            <a:noFill/>
          </a:ln>
        </p:spPr>
        <p:txBody>
          <a:bodyPr wrap="square">
            <a:spAutoFit/>
          </a:bodyPr>
          <a:p>
            <a:pPr lvl="0" algn="just" eaLnBrk="1" hangingPunct="1">
              <a:lnSpc>
                <a:spcPct val="150000"/>
              </a:lnSpc>
              <a:buClrTx/>
              <a:buSzTx/>
              <a:buFontTx/>
            </a:pPr>
            <a:r>
              <a:rPr lang="zh-CN" altLang="en-US" sz="1200" dirty="0">
                <a:latin typeface="黑体" panose="02010609060101010101" pitchFamily="49" charset="-122"/>
                <a:ea typeface="黑体" panose="02010609060101010101" pitchFamily="49" charset="-122"/>
                <a:sym typeface="+mn-ea"/>
              </a:rPr>
              <a:t>已加装</a:t>
            </a:r>
            <a:r>
              <a:rPr lang="zh-CN" altLang="en-US" sz="1200" dirty="0">
                <a:latin typeface="黑体" panose="02010609060101010101" pitchFamily="49" charset="-122"/>
                <a:ea typeface="黑体" panose="02010609060101010101" pitchFamily="49" charset="-122"/>
                <a:sym typeface="+mn-ea"/>
              </a:rPr>
              <a:t>电梯</a:t>
            </a:r>
            <a:endParaRPr lang="zh-CN" altLang="en-US" sz="1200" dirty="0">
              <a:latin typeface="黑体" panose="02010609060101010101" pitchFamily="49" charset="-122"/>
              <a:ea typeface="黑体" panose="02010609060101010101" pitchFamily="49" charset="-122"/>
              <a:sym typeface="+mn-ea"/>
            </a:endParaRPr>
          </a:p>
        </p:txBody>
      </p:sp>
      <p:sp>
        <p:nvSpPr>
          <p:cNvPr id="174" name="矩形 173"/>
          <p:cNvSpPr/>
          <p:nvPr>
            <p:custDataLst>
              <p:tags r:id="rId60"/>
            </p:custDataLst>
          </p:nvPr>
        </p:nvSpPr>
        <p:spPr bwMode="auto">
          <a:xfrm>
            <a:off x="7235190" y="7125970"/>
            <a:ext cx="487680" cy="187325"/>
          </a:xfrm>
          <a:prstGeom prst="rect">
            <a:avLst/>
          </a:prstGeom>
          <a:solidFill>
            <a:schemeClr val="tx1">
              <a:lumMod val="95000"/>
              <a:lumOff val="5000"/>
              <a:alpha val="30000"/>
            </a:schemeClr>
          </a:solidFill>
          <a:ln w="25400">
            <a:solidFill>
              <a:schemeClr val="bg2">
                <a:lumMod val="10000"/>
                <a:alpha val="47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30" name="矩形 229"/>
          <p:cNvSpPr/>
          <p:nvPr>
            <p:custDataLst>
              <p:tags r:id="rId61"/>
            </p:custDataLst>
          </p:nvPr>
        </p:nvSpPr>
        <p:spPr bwMode="auto">
          <a:xfrm>
            <a:off x="5645785" y="6441440"/>
            <a:ext cx="496888" cy="217488"/>
          </a:xfrm>
          <a:prstGeom prst="rect">
            <a:avLst/>
          </a:prstGeom>
          <a:solidFill>
            <a:srgbClr val="7030A0">
              <a:alpha val="24000"/>
            </a:srgbClr>
          </a:solidFill>
          <a:ln w="254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3" name="文本框 2"/>
          <p:cNvSpPr txBox="1"/>
          <p:nvPr>
            <p:custDataLst>
              <p:tags r:id="rId62"/>
            </p:custDataLst>
          </p:nvPr>
        </p:nvSpPr>
        <p:spPr>
          <a:xfrm>
            <a:off x="4505960" y="5758180"/>
            <a:ext cx="5519420" cy="398780"/>
          </a:xfrm>
          <a:prstGeom prst="rect">
            <a:avLst/>
          </a:prstGeom>
          <a:noFill/>
        </p:spPr>
        <p:txBody>
          <a:bodyPr wrap="square" rtlCol="0" anchor="t">
            <a:spAutoFit/>
          </a:bodyPr>
          <a:p>
            <a:r>
              <a:rPr lang="en-US" altLang="zh-CN" sz="1000" noProof="0" dirty="0">
                <a:ln>
                  <a:noFill/>
                </a:ln>
                <a:solidFill>
                  <a:srgbClr val="FF0000"/>
                </a:solidFill>
                <a:effectLst/>
                <a:uLnTx/>
                <a:uFillTx/>
                <a:latin typeface="微软雅黑" panose="020B0503020204020204" pitchFamily="34" charset="-122"/>
                <a:ea typeface="微软雅黑" panose="020B0503020204020204" pitchFamily="34" charset="-122"/>
              </a:rPr>
              <a:t>注：如增设电梯涉及占用现状通道，需要改造现状绿化以确保消防通道满足4米以上，人行通道1.5米以上。</a:t>
            </a:r>
            <a:endParaRPr lang="en-US" altLang="zh-CN" sz="100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260" y="3175"/>
          <a:ext cx="9134475" cy="7504430"/>
        </p:xfrm>
        <a:graphic>
          <a:graphicData uri="http://schemas.openxmlformats.org/drawingml/2006/table">
            <a:tbl>
              <a:tblPr>
                <a:tableStyleId>{5C22544A-7EE6-4342-B048-85BDC9FD1C3A}</a:tableStyleId>
              </a:tblPr>
              <a:tblGrid>
                <a:gridCol w="648084"/>
                <a:gridCol w="4204970"/>
                <a:gridCol w="823595"/>
                <a:gridCol w="806450"/>
                <a:gridCol w="541271"/>
                <a:gridCol w="616378"/>
                <a:gridCol w="936123"/>
                <a:gridCol w="557287"/>
              </a:tblGrid>
              <a:tr h="740410">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云山居南片区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a:t>
                      </a:r>
                      <a:r>
                        <a:rPr lang="zh-CN" altLang="en-US" sz="700" b="1" dirty="0">
                          <a:effectLst/>
                          <a:latin typeface="黑体" panose="02010609060101010101" pitchFamily="49" charset="-122"/>
                          <a:ea typeface="黑体" panose="02010609060101010101" pitchFamily="49" charset="-122"/>
                          <a:sym typeface="+mn-ea"/>
                        </a:rPr>
                        <a:t>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533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95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2100">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1795">
                <a:tc vMerge="1">
                  <a:tcPr/>
                </a:tc>
                <a:tc v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A≤2000</a:t>
                      </a:r>
                      <a:endParaRPr lang="zh-CN" altLang="en-US" sz="700" u="none" strike="noStrike" dirty="0">
                        <a:solidFill>
                          <a:schemeClr val="tx1"/>
                        </a:solidFill>
                        <a:latin typeface="微软雅黑" panose="020B0503020204020204" pitchFamily="34" charset="-122"/>
                        <a:ea typeface="微软雅黑" panose="020B0503020204020204" pitchFamily="3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pitchFamily="34" charset="-122"/>
                          <a:ea typeface="微软雅黑" panose="020B0503020204020204" pitchFamily="34" charset="-122"/>
                          <a:sym typeface="+mn-ea"/>
                        </a:rPr>
                        <a:t>B≤2000</a:t>
                      </a:r>
                      <a:endParaRPr lang="zh-CN" altLang="en-US" sz="700" b="0" i="0" u="none" strike="noStrike" dirty="0">
                        <a:solidFill>
                          <a:schemeClr val="tx1"/>
                        </a:solidFill>
                        <a:latin typeface="微软雅黑" panose="020B0503020204020204" pitchFamily="34" charset="-122"/>
                        <a:ea typeface="微软雅黑" panose="020B0503020204020204" pitchFamily="34"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pitchFamily="34" charset="-122"/>
                          <a:ea typeface="微软雅黑" panose="020B0503020204020204" pitchFamily="34" charset="-122"/>
                        </a:rPr>
                        <a:t>不小于1200</a:t>
                      </a:r>
                      <a:endParaRPr lang="zh-CN" altLang="en-US" sz="700" u="none" strike="noStrike" dirty="0">
                        <a:solidFill>
                          <a:schemeClr val="tx1"/>
                        </a:solidFill>
                        <a:latin typeface="微软雅黑" panose="020B0503020204020204" pitchFamily="34" charset="-122"/>
                        <a:ea typeface="微软雅黑" panose="020B0503020204020204" pitchFamily="34"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pitchFamily="34" charset="-122"/>
                          <a:ea typeface="微软雅黑" panose="020B0503020204020204" pitchFamily="34" charset="-122"/>
                          <a:sym typeface="+mn-ea"/>
                        </a:rPr>
                        <a:t>4100</a:t>
                      </a:r>
                      <a:r>
                        <a:rPr lang="en-US" sz="700" dirty="0">
                          <a:solidFill>
                            <a:schemeClr val="tx1"/>
                          </a:solidFill>
                          <a:latin typeface="微软雅黑" panose="020B0503020204020204" pitchFamily="34" charset="-122"/>
                          <a:ea typeface="微软雅黑" panose="020B0503020204020204" pitchFamily="34" charset="-122"/>
                          <a:sym typeface="+mn-ea"/>
                        </a:rPr>
                        <a:t>≤C≤4400</a:t>
                      </a:r>
                      <a:endParaRPr lang="en-US" sz="700" dirty="0">
                        <a:solidFill>
                          <a:schemeClr val="tx1"/>
                        </a:solidFill>
                        <a:latin typeface="微软雅黑" panose="020B0503020204020204" pitchFamily="34" charset="-122"/>
                        <a:ea typeface="微软雅黑" panose="020B0503020204020204" pitchFamily="34" charset="-122"/>
                        <a:sym typeface="+mn-ea"/>
                      </a:endParaRPr>
                    </a:p>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（宽度＝</a:t>
                      </a:r>
                      <a:r>
                        <a:rPr lang="en-US" altLang="zh-CN" sz="700" dirty="0">
                          <a:solidFill>
                            <a:schemeClr val="tx1"/>
                          </a:solidFill>
                          <a:latin typeface="微软雅黑" panose="020B0503020204020204" pitchFamily="34" charset="-122"/>
                          <a:ea typeface="微软雅黑" panose="020B0503020204020204" pitchFamily="34" charset="-122"/>
                          <a:sym typeface="+mn-ea"/>
                        </a:rPr>
                        <a:t>1200</a:t>
                      </a:r>
                      <a:r>
                        <a:rPr lang="zh-CN" altLang="en-US" sz="700" dirty="0">
                          <a:solidFill>
                            <a:schemeClr val="tx1"/>
                          </a:solidFill>
                          <a:latin typeface="微软雅黑" panose="020B0503020204020204" pitchFamily="34" charset="-122"/>
                          <a:ea typeface="微软雅黑" panose="020B0503020204020204" pitchFamily="34" charset="-122"/>
                          <a:sym typeface="+mn-ea"/>
                        </a:rPr>
                        <a:t>，或</a:t>
                      </a:r>
                      <a:r>
                        <a:rPr lang="zh-CN" altLang="en-US" sz="700" dirty="0">
                          <a:effectLst/>
                          <a:latin typeface="微软雅黑" panose="020B0503020204020204" pitchFamily="34" charset="-122"/>
                          <a:ea typeface="微软雅黑" panose="020B0503020204020204" pitchFamily="34" charset="-122"/>
                          <a:sym typeface="+mn-ea"/>
                        </a:rPr>
                        <a:t>等宽梯井宽度</a:t>
                      </a:r>
                      <a:r>
                        <a:rPr lang="zh-CN" altLang="en-US" sz="700" dirty="0">
                          <a:solidFill>
                            <a:schemeClr val="tx1"/>
                          </a:solidFill>
                          <a:latin typeface="微软雅黑" panose="020B0503020204020204" pitchFamily="34" charset="-122"/>
                          <a:ea typeface="微软雅黑" panose="020B0503020204020204" pitchFamily="3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错层入户</a:t>
                      </a:r>
                      <a:r>
                        <a:rPr lang="zh-CN" altLang="en-US" sz="700" u="none" strike="noStrike" dirty="0">
                          <a:solidFill>
                            <a:schemeClr val="tx1"/>
                          </a:solidFill>
                          <a:latin typeface="微软雅黑" panose="020B0503020204020204" pitchFamily="34" charset="-122"/>
                          <a:ea typeface="微软雅黑" panose="020B0503020204020204" pitchFamily="34"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1800x1800</a:t>
                      </a:r>
                      <a:endParaRPr lang="en-US" altLang="zh-CN" sz="700" dirty="0">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钢结构梯井、半开敞式连廊</a:t>
                      </a:r>
                      <a:endParaRPr lang="zh-CN" altLang="en-US" sz="700" dirty="0">
                        <a:solidFill>
                          <a:schemeClr val="tx1"/>
                        </a:solidFill>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pitchFamily="34" charset="-122"/>
                          <a:ea typeface="微软雅黑" panose="020B0503020204020204" pitchFamily="34" charset="-122"/>
                          <a:sym typeface="+mn-ea"/>
                        </a:rPr>
                        <a:t>透明钢化玻璃</a:t>
                      </a:r>
                      <a:endParaRPr lang="zh-CN" altLang="en-US" sz="700" dirty="0">
                        <a:effectLst/>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云溪街</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50</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52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54</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56</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58</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60</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62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64</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a:t>
                      </a:r>
                      <a:r>
                        <a:rPr lang="zh-CN" altLang="en-US" sz="700" b="0" i="0" u="none" strike="noStrike" dirty="0">
                          <a:solidFill>
                            <a:srgbClr val="000000"/>
                          </a:solidFill>
                          <a:effectLst/>
                          <a:latin typeface="黑体" panose="02010609060101010101" pitchFamily="49" charset="-122"/>
                          <a:ea typeface="黑体" panose="02010609060101010101" pitchFamily="49" charset="-122"/>
                        </a:rPr>
                        <a:t>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a:t>
                      </a:r>
                      <a:r>
                        <a:rPr lang="zh-CN" altLang="en-US" sz="700" dirty="0">
                          <a:solidFill>
                            <a:srgbClr val="000000"/>
                          </a:solidFill>
                          <a:effectLst/>
                          <a:latin typeface="黑体" panose="02010609060101010101" pitchFamily="49" charset="-122"/>
                          <a:ea typeface="黑体" panose="02010609060101010101" pitchFamily="49" charset="-122"/>
                          <a:sym typeface="+mn-ea"/>
                        </a:rPr>
                        <a:t>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352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460" y="3103245"/>
            <a:ext cx="431800"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电梯样式一</a:t>
            </a:r>
            <a:endParaRPr lang="en-US" altLang="zh-CN" sz="1200" b="1" dirty="0">
              <a:latin typeface="黑体" panose="02010609060101010101" pitchFamily="49" charset="-122"/>
              <a:ea typeface="黑体" panose="02010609060101010101" pitchFamily="49" charset="-122"/>
            </a:endParaRPr>
          </a:p>
        </p:txBody>
      </p:sp>
      <p:sp>
        <p:nvSpPr>
          <p:cNvPr id="34" name="TextBox 31"/>
          <p:cNvSpPr txBox="1"/>
          <p:nvPr>
            <p:custDataLst>
              <p:tags r:id="rId2"/>
            </p:custDataLst>
          </p:nvPr>
        </p:nvSpPr>
        <p:spPr>
          <a:xfrm>
            <a:off x="2550160" y="3740150"/>
            <a:ext cx="1944688" cy="371475"/>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35" name="TextBox 31"/>
          <p:cNvSpPr txBox="1"/>
          <p:nvPr>
            <p:custDataLst>
              <p:tags r:id="rId3"/>
            </p:custDataLst>
          </p:nvPr>
        </p:nvSpPr>
        <p:spPr>
          <a:xfrm>
            <a:off x="6786245" y="3740150"/>
            <a:ext cx="1944688"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pitchFamily="34" charset="-122"/>
                <a:ea typeface="微软雅黑" panose="020B0503020204020204" pitchFamily="3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pic>
        <p:nvPicPr>
          <p:cNvPr id="9" name="图片 8" descr="南1-1"/>
          <p:cNvPicPr>
            <a:picLocks noChangeAspect="1"/>
          </p:cNvPicPr>
          <p:nvPr/>
        </p:nvPicPr>
        <p:blipFill>
          <a:blip r:embed="rId4"/>
          <a:srcRect t="4921" b="1969"/>
          <a:stretch>
            <a:fillRect/>
          </a:stretch>
        </p:blipFill>
        <p:spPr>
          <a:xfrm>
            <a:off x="2538095" y="972185"/>
            <a:ext cx="2136140" cy="2823210"/>
          </a:xfrm>
          <a:prstGeom prst="rect">
            <a:avLst/>
          </a:prstGeom>
        </p:spPr>
      </p:pic>
      <p:pic>
        <p:nvPicPr>
          <p:cNvPr id="11" name="图片 10" descr="南1"/>
          <p:cNvPicPr>
            <a:picLocks noChangeAspect="1"/>
          </p:cNvPicPr>
          <p:nvPr/>
        </p:nvPicPr>
        <p:blipFill>
          <a:blip r:embed="rId5"/>
          <a:srcRect t="4961" b="2470"/>
          <a:stretch>
            <a:fillRect/>
          </a:stretch>
        </p:blipFill>
        <p:spPr>
          <a:xfrm>
            <a:off x="6753225" y="1044575"/>
            <a:ext cx="1972310" cy="2807970"/>
          </a:xfrm>
          <a:prstGeom prst="rect">
            <a:avLst/>
          </a:prstGeom>
        </p:spPr>
      </p:pic>
      <p:grpSp>
        <p:nvGrpSpPr>
          <p:cNvPr id="13" name="组合 12"/>
          <p:cNvGrpSpPr/>
          <p:nvPr/>
        </p:nvGrpSpPr>
        <p:grpSpPr>
          <a:xfrm rot="0">
            <a:off x="7578725" y="3237230"/>
            <a:ext cx="371475" cy="629285"/>
            <a:chOff x="6477" y="7835"/>
            <a:chExt cx="585" cy="991"/>
          </a:xfrm>
        </p:grpSpPr>
        <p:sp>
          <p:nvSpPr>
            <p:cNvPr id="14" name="TextBox 31"/>
            <p:cNvSpPr txBox="1">
              <a:spLocks noChangeArrowheads="1"/>
            </p:cNvSpPr>
            <p:nvPr>
              <p:custDataLst>
                <p:tags r:id="rId6"/>
              </p:custDataLst>
            </p:nvPr>
          </p:nvSpPr>
          <p:spPr bwMode="auto">
            <a:xfrm>
              <a:off x="6477" y="8355"/>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5" name="TextBox 31"/>
            <p:cNvSpPr txBox="1">
              <a:spLocks noChangeArrowheads="1"/>
            </p:cNvSpPr>
            <p:nvPr>
              <p:custDataLst>
                <p:tags r:id="rId7"/>
              </p:custDataLst>
            </p:nvPr>
          </p:nvSpPr>
          <p:spPr bwMode="auto">
            <a:xfrm>
              <a:off x="6818" y="8190"/>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6" name="TextBox 31"/>
            <p:cNvSpPr txBox="1">
              <a:spLocks noChangeArrowheads="1"/>
            </p:cNvSpPr>
            <p:nvPr>
              <p:custDataLst>
                <p:tags r:id="rId8"/>
              </p:custDataLst>
            </p:nvPr>
          </p:nvSpPr>
          <p:spPr bwMode="auto">
            <a:xfrm>
              <a:off x="6818" y="7835"/>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grpSp>
        <p:nvGrpSpPr>
          <p:cNvPr id="17" name="组合 16"/>
          <p:cNvGrpSpPr/>
          <p:nvPr/>
        </p:nvGrpSpPr>
        <p:grpSpPr>
          <a:xfrm rot="0">
            <a:off x="3402330" y="3420745"/>
            <a:ext cx="370840" cy="414655"/>
            <a:chOff x="6657" y="8124"/>
            <a:chExt cx="584" cy="653"/>
          </a:xfrm>
        </p:grpSpPr>
        <p:sp>
          <p:nvSpPr>
            <p:cNvPr id="18" name="TextBox 31"/>
            <p:cNvSpPr txBox="1">
              <a:spLocks noChangeArrowheads="1"/>
            </p:cNvSpPr>
            <p:nvPr>
              <p:custDataLst>
                <p:tags r:id="rId9"/>
              </p:custDataLst>
            </p:nvPr>
          </p:nvSpPr>
          <p:spPr bwMode="auto">
            <a:xfrm>
              <a:off x="6657" y="8306"/>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9" name="TextBox 31"/>
            <p:cNvSpPr txBox="1">
              <a:spLocks noChangeArrowheads="1"/>
            </p:cNvSpPr>
            <p:nvPr>
              <p:custDataLst>
                <p:tags r:id="rId10"/>
              </p:custDataLst>
            </p:nvPr>
          </p:nvSpPr>
          <p:spPr bwMode="auto">
            <a:xfrm>
              <a:off x="6997" y="8124"/>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pic>
        <p:nvPicPr>
          <p:cNvPr id="73" name="图片 72"/>
          <p:cNvPicPr>
            <a:picLocks noChangeAspect="1"/>
          </p:cNvPicPr>
          <p:nvPr>
            <p:custDataLst>
              <p:tags r:id="rId11"/>
            </p:custDataLst>
          </p:nvPr>
        </p:nvPicPr>
        <p:blipFill>
          <a:blip r:embed="rId12"/>
          <a:stretch>
            <a:fillRect/>
          </a:stretch>
        </p:blipFill>
        <p:spPr>
          <a:xfrm>
            <a:off x="8227060" y="6045200"/>
            <a:ext cx="1326515" cy="1406525"/>
          </a:xfrm>
          <a:prstGeom prst="rect">
            <a:avLst/>
          </a:prstGeom>
        </p:spPr>
      </p:pic>
      <p:pic>
        <p:nvPicPr>
          <p:cNvPr id="83" name="图片 82" descr="IMG_3452"/>
          <p:cNvPicPr>
            <a:picLocks noChangeAspect="1"/>
          </p:cNvPicPr>
          <p:nvPr>
            <p:custDataLst>
              <p:tags r:id="rId13"/>
            </p:custDataLst>
          </p:nvPr>
        </p:nvPicPr>
        <p:blipFill>
          <a:blip r:embed="rId14"/>
          <a:stretch>
            <a:fillRect/>
          </a:stretch>
        </p:blipFill>
        <p:spPr>
          <a:xfrm rot="5400000">
            <a:off x="6038215" y="6217920"/>
            <a:ext cx="1382395" cy="1036955"/>
          </a:xfrm>
          <a:prstGeom prst="rect">
            <a:avLst/>
          </a:prstGeom>
        </p:spPr>
      </p:pic>
      <p:sp>
        <p:nvSpPr>
          <p:cNvPr id="3" name="TextBox 31"/>
          <p:cNvSpPr txBox="1"/>
          <p:nvPr>
            <p:custDataLst>
              <p:tags r:id="rId15"/>
            </p:custDataLst>
          </p:nvPr>
        </p:nvSpPr>
        <p:spPr>
          <a:xfrm>
            <a:off x="1867016" y="6084574"/>
            <a:ext cx="3330518" cy="930910"/>
          </a:xfrm>
          <a:prstGeom prst="rect">
            <a:avLst/>
          </a:prstGeom>
          <a:noFill/>
          <a:ln w="9525">
            <a:noFill/>
          </a:ln>
        </p:spPr>
        <p:txBody>
          <a:bodyPr wrap="square">
            <a:spAutoFit/>
          </a:bodyPr>
          <a:p>
            <a:pPr algn="just" eaLnBrk="1" hangingPunct="1">
              <a:lnSpc>
                <a:spcPct val="150000"/>
              </a:lnSpc>
            </a:pPr>
            <a:r>
              <a:rPr lang="zh-CN" altLang="en-US" sz="725"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广州市既有住宅增设电梯办法</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广州市既有住宅增设电梯技术规程</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725"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725" dirty="0">
              <a:latin typeface="黑体" panose="02010609060101010101" pitchFamily="49" charset="-122"/>
              <a:ea typeface="黑体" panose="02010609060101010101" pitchFamily="49" charset="-122"/>
            </a:endParaRPr>
          </a:p>
        </p:txBody>
      </p:sp>
      <p:pic>
        <p:nvPicPr>
          <p:cNvPr id="28" name="图片 27" descr="云山居总图1204"/>
          <p:cNvPicPr>
            <a:picLocks noChangeAspect="1"/>
          </p:cNvPicPr>
          <p:nvPr>
            <p:custDataLst>
              <p:tags r:id="rId16"/>
            </p:custDataLst>
          </p:nvPr>
        </p:nvPicPr>
        <p:blipFill>
          <a:blip r:embed="rId17"/>
          <a:srcRect l="4066" t="51824" r="34874" b="2573"/>
          <a:stretch>
            <a:fillRect/>
          </a:stretch>
        </p:blipFill>
        <p:spPr>
          <a:xfrm>
            <a:off x="2711450" y="4382770"/>
            <a:ext cx="1691640" cy="1370965"/>
          </a:xfrm>
          <a:prstGeom prst="rect">
            <a:avLst/>
          </a:prstGeom>
        </p:spPr>
      </p:pic>
      <p:sp>
        <p:nvSpPr>
          <p:cNvPr id="140" name="矩形 139"/>
          <p:cNvSpPr/>
          <p:nvPr>
            <p:custDataLst>
              <p:tags r:id="rId18"/>
            </p:custDataLst>
          </p:nvPr>
        </p:nvSpPr>
        <p:spPr bwMode="auto">
          <a:xfrm rot="1920000">
            <a:off x="3223260" y="5140325"/>
            <a:ext cx="504825" cy="412750"/>
          </a:xfrm>
          <a:prstGeom prst="rect">
            <a:avLst/>
          </a:prstGeom>
          <a:solidFill>
            <a:srgbClr val="7030A0">
              <a:alpha val="24000"/>
            </a:srgbClr>
          </a:solidFill>
          <a:ln w="1905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nvGrpSpPr>
          <p:cNvPr id="4" name="组合 3"/>
          <p:cNvGrpSpPr/>
          <p:nvPr/>
        </p:nvGrpSpPr>
        <p:grpSpPr>
          <a:xfrm>
            <a:off x="6210935" y="3204845"/>
            <a:ext cx="1584325" cy="821055"/>
            <a:chOff x="8957" y="2050"/>
            <a:chExt cx="2495" cy="1293"/>
          </a:xfrm>
        </p:grpSpPr>
        <p:sp>
          <p:nvSpPr>
            <p:cNvPr id="24" name="矩形 23"/>
            <p:cNvSpPr/>
            <p:nvPr>
              <p:custDataLst>
                <p:tags r:id="rId19"/>
              </p:custDataLst>
            </p:nvPr>
          </p:nvSpPr>
          <p:spPr>
            <a:xfrm>
              <a:off x="11004" y="2050"/>
              <a:ext cx="448" cy="133"/>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20"/>
              </p:custDataLst>
            </p:nvPr>
          </p:nvSpPr>
          <p:spPr bwMode="auto">
            <a:xfrm>
              <a:off x="8957" y="2291"/>
              <a:ext cx="1408" cy="105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custDataLst>
                <p:tags r:id="rId21"/>
              </p:custDataLst>
            </p:nvPr>
          </p:nvSpPr>
          <p:spPr>
            <a:xfrm>
              <a:off x="9059" y="2350"/>
              <a:ext cx="1204" cy="964"/>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3" name="直接连接符 22"/>
            <p:cNvCxnSpPr/>
            <p:nvPr>
              <p:custDataLst>
                <p:tags r:id="rId22"/>
              </p:custDataLst>
            </p:nvPr>
          </p:nvCxnSpPr>
          <p:spPr>
            <a:xfrm flipV="1">
              <a:off x="10164" y="2094"/>
              <a:ext cx="1065" cy="253"/>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23"/>
              </p:custDataLst>
            </p:nvPr>
          </p:nvSpPr>
          <p:spPr>
            <a:xfrm>
              <a:off x="11215" y="2069"/>
              <a:ext cx="57" cy="57"/>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5" name="流程图: 联系 24"/>
            <p:cNvSpPr/>
            <p:nvPr>
              <p:custDataLst>
                <p:tags r:id="rId24"/>
              </p:custDataLst>
            </p:nvPr>
          </p:nvSpPr>
          <p:spPr>
            <a:xfrm>
              <a:off x="10130" y="2320"/>
              <a:ext cx="57" cy="57"/>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260" y="3175"/>
          <a:ext cx="9134475" cy="7504430"/>
        </p:xfrm>
        <a:graphic>
          <a:graphicData uri="http://schemas.openxmlformats.org/drawingml/2006/table">
            <a:tbl>
              <a:tblPr>
                <a:tableStyleId>{5C22544A-7EE6-4342-B048-85BDC9FD1C3A}</a:tableStyleId>
              </a:tblPr>
              <a:tblGrid>
                <a:gridCol w="648084"/>
                <a:gridCol w="4204970"/>
                <a:gridCol w="823595"/>
                <a:gridCol w="806450"/>
                <a:gridCol w="541271"/>
                <a:gridCol w="616378"/>
                <a:gridCol w="936123"/>
                <a:gridCol w="557287"/>
              </a:tblGrid>
              <a:tr h="740410">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云山居南片区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a:t>
                      </a:r>
                      <a:r>
                        <a:rPr lang="zh-CN" altLang="en-US" sz="700" b="1" dirty="0">
                          <a:effectLst/>
                          <a:latin typeface="黑体" panose="02010609060101010101" pitchFamily="49" charset="-122"/>
                          <a:ea typeface="黑体" panose="02010609060101010101" pitchFamily="49" charset="-122"/>
                          <a:sym typeface="+mn-ea"/>
                        </a:rPr>
                        <a:t>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533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95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2100">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1795">
                <a:tc vMerge="1">
                  <a:tcPr/>
                </a:tc>
                <a:tc v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A≤1250</a:t>
                      </a:r>
                      <a:endParaRPr lang="zh-CN" altLang="en-US" sz="700" u="none" strike="noStrike" dirty="0">
                        <a:solidFill>
                          <a:schemeClr val="tx1"/>
                        </a:solidFill>
                        <a:latin typeface="微软雅黑" panose="020B0503020204020204" pitchFamily="34" charset="-122"/>
                        <a:ea typeface="微软雅黑" panose="020B0503020204020204" pitchFamily="3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pitchFamily="34" charset="-122"/>
                          <a:ea typeface="微软雅黑" panose="020B0503020204020204" pitchFamily="34" charset="-122"/>
                          <a:sym typeface="+mn-ea"/>
                        </a:rPr>
                        <a:t>B≤2200</a:t>
                      </a:r>
                      <a:endParaRPr lang="zh-CN" altLang="en-US" sz="700" b="0" i="0" u="none" strike="noStrike" dirty="0">
                        <a:solidFill>
                          <a:schemeClr val="tx1"/>
                        </a:solidFill>
                        <a:latin typeface="微软雅黑" panose="020B0503020204020204" pitchFamily="34" charset="-122"/>
                        <a:ea typeface="微软雅黑" panose="020B0503020204020204" pitchFamily="34"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pitchFamily="34" charset="-122"/>
                          <a:ea typeface="微软雅黑" panose="020B0503020204020204" pitchFamily="34" charset="-122"/>
                        </a:rPr>
                        <a:t>不小于1200</a:t>
                      </a:r>
                      <a:endParaRPr lang="zh-CN" altLang="en-US" sz="700" u="none" strike="noStrike" dirty="0">
                        <a:solidFill>
                          <a:schemeClr val="tx1"/>
                        </a:solidFill>
                        <a:latin typeface="微软雅黑" panose="020B0503020204020204" pitchFamily="34" charset="-122"/>
                        <a:ea typeface="微软雅黑" panose="020B0503020204020204" pitchFamily="34"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pitchFamily="34" charset="-122"/>
                          <a:ea typeface="微软雅黑" panose="020B0503020204020204" pitchFamily="34" charset="-122"/>
                          <a:sym typeface="+mn-ea"/>
                        </a:rPr>
                        <a:t>3500</a:t>
                      </a:r>
                      <a:r>
                        <a:rPr lang="en-US" sz="700" dirty="0">
                          <a:solidFill>
                            <a:schemeClr val="tx1"/>
                          </a:solidFill>
                          <a:latin typeface="微软雅黑" panose="020B0503020204020204" pitchFamily="34" charset="-122"/>
                          <a:ea typeface="微软雅黑" panose="020B0503020204020204" pitchFamily="34" charset="-122"/>
                          <a:sym typeface="+mn-ea"/>
                        </a:rPr>
                        <a:t>≤C≤4000</a:t>
                      </a:r>
                      <a:endParaRPr lang="en-US" sz="700" dirty="0">
                        <a:solidFill>
                          <a:schemeClr val="tx1"/>
                        </a:solidFill>
                        <a:latin typeface="微软雅黑" panose="020B0503020204020204" pitchFamily="34" charset="-122"/>
                        <a:ea typeface="微软雅黑" panose="020B0503020204020204" pitchFamily="34" charset="-122"/>
                        <a:sym typeface="+mn-ea"/>
                      </a:endParaRPr>
                    </a:p>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（宽度＝</a:t>
                      </a:r>
                      <a:r>
                        <a:rPr lang="en-US" altLang="zh-CN" sz="700" dirty="0">
                          <a:solidFill>
                            <a:schemeClr val="tx1"/>
                          </a:solidFill>
                          <a:latin typeface="微软雅黑" panose="020B0503020204020204" pitchFamily="34" charset="-122"/>
                          <a:ea typeface="微软雅黑" panose="020B0503020204020204" pitchFamily="34" charset="-122"/>
                          <a:sym typeface="+mn-ea"/>
                        </a:rPr>
                        <a:t>1200</a:t>
                      </a:r>
                      <a:r>
                        <a:rPr lang="zh-CN" altLang="en-US" sz="700" dirty="0">
                          <a:solidFill>
                            <a:schemeClr val="tx1"/>
                          </a:solidFill>
                          <a:latin typeface="微软雅黑" panose="020B0503020204020204" pitchFamily="34" charset="-122"/>
                          <a:ea typeface="微软雅黑" panose="020B0503020204020204" pitchFamily="34" charset="-122"/>
                          <a:sym typeface="+mn-ea"/>
                        </a:rPr>
                        <a:t>，或</a:t>
                      </a:r>
                      <a:r>
                        <a:rPr lang="zh-CN" altLang="en-US" sz="700" dirty="0">
                          <a:effectLst/>
                          <a:latin typeface="微软雅黑" panose="020B0503020204020204" pitchFamily="34" charset="-122"/>
                          <a:ea typeface="微软雅黑" panose="020B0503020204020204" pitchFamily="34" charset="-122"/>
                          <a:sym typeface="+mn-ea"/>
                        </a:rPr>
                        <a:t>等宽梯井宽度</a:t>
                      </a:r>
                      <a:r>
                        <a:rPr lang="zh-CN" altLang="en-US" sz="700" dirty="0">
                          <a:solidFill>
                            <a:schemeClr val="tx1"/>
                          </a:solidFill>
                          <a:latin typeface="微软雅黑" panose="020B0503020204020204" pitchFamily="34" charset="-122"/>
                          <a:ea typeface="微软雅黑" panose="020B0503020204020204" pitchFamily="3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平层入户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1424940" rtl="0" eaLnBrk="1" fontAlgn="auto"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1250x2100</a:t>
                      </a:r>
                      <a:endParaRPr lang="en-US" altLang="zh-CN" sz="700" dirty="0">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钢结构梯井、半开敞式连廊</a:t>
                      </a:r>
                      <a:endParaRPr lang="zh-CN" altLang="en-US" sz="700" dirty="0">
                        <a:solidFill>
                          <a:schemeClr val="tx1"/>
                        </a:solidFill>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pitchFamily="34" charset="-122"/>
                          <a:ea typeface="微软雅黑" panose="020B0503020204020204" pitchFamily="34" charset="-122"/>
                          <a:sym typeface="+mn-ea"/>
                        </a:rPr>
                        <a:t>透明钢化玻璃</a:t>
                      </a:r>
                      <a:endParaRPr lang="zh-CN" altLang="en-US" sz="700" dirty="0">
                        <a:effectLst/>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云溪街</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42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44</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46</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48</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a:t>
                      </a:r>
                      <a:r>
                        <a:rPr lang="zh-CN" altLang="en-US" sz="700" b="0" i="0" u="none" strike="noStrike" dirty="0">
                          <a:solidFill>
                            <a:srgbClr val="000000"/>
                          </a:solidFill>
                          <a:effectLst/>
                          <a:latin typeface="黑体" panose="02010609060101010101" pitchFamily="49" charset="-122"/>
                          <a:ea typeface="黑体" panose="02010609060101010101" pitchFamily="49" charset="-122"/>
                        </a:rPr>
                        <a:t>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a:t>
                      </a:r>
                      <a:r>
                        <a:rPr lang="zh-CN" altLang="en-US" sz="700" dirty="0">
                          <a:solidFill>
                            <a:srgbClr val="000000"/>
                          </a:solidFill>
                          <a:effectLst/>
                          <a:latin typeface="黑体" panose="02010609060101010101" pitchFamily="49" charset="-122"/>
                          <a:ea typeface="黑体" panose="02010609060101010101" pitchFamily="49" charset="-122"/>
                          <a:sym typeface="+mn-ea"/>
                        </a:rPr>
                        <a:t>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352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460" y="3103245"/>
            <a:ext cx="431800"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a:t>
            </a:r>
            <a:r>
              <a:rPr lang="zh-CN" altLang="en-US" sz="1200" b="1" dirty="0">
                <a:latin typeface="黑体" panose="02010609060101010101" pitchFamily="49" charset="-122"/>
                <a:ea typeface="黑体" panose="02010609060101010101" pitchFamily="49" charset="-122"/>
              </a:rPr>
              <a:t>二</a:t>
            </a:r>
            <a:endParaRPr lang="zh-CN" altLang="en-US" sz="1200" b="1" dirty="0">
              <a:latin typeface="黑体" panose="02010609060101010101" pitchFamily="49" charset="-122"/>
              <a:ea typeface="黑体" panose="02010609060101010101" pitchFamily="49" charset="-122"/>
            </a:endParaRPr>
          </a:p>
        </p:txBody>
      </p:sp>
      <p:sp>
        <p:nvSpPr>
          <p:cNvPr id="34" name="TextBox 31"/>
          <p:cNvSpPr txBox="1"/>
          <p:nvPr>
            <p:custDataLst>
              <p:tags r:id="rId2"/>
            </p:custDataLst>
          </p:nvPr>
        </p:nvSpPr>
        <p:spPr>
          <a:xfrm>
            <a:off x="2550160" y="3740150"/>
            <a:ext cx="1944688" cy="371475"/>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pic>
        <p:nvPicPr>
          <p:cNvPr id="84" name="图片 83" descr="IMG_3455"/>
          <p:cNvPicPr>
            <a:picLocks noChangeAspect="1"/>
          </p:cNvPicPr>
          <p:nvPr>
            <p:custDataLst>
              <p:tags r:id="rId3"/>
            </p:custDataLst>
          </p:nvPr>
        </p:nvPicPr>
        <p:blipFill>
          <a:blip r:embed="rId4"/>
          <a:stretch>
            <a:fillRect/>
          </a:stretch>
        </p:blipFill>
        <p:spPr>
          <a:xfrm rot="5400000">
            <a:off x="6029960" y="6209030"/>
            <a:ext cx="1415415" cy="1062355"/>
          </a:xfrm>
          <a:prstGeom prst="rect">
            <a:avLst/>
          </a:prstGeom>
        </p:spPr>
      </p:pic>
      <p:sp>
        <p:nvSpPr>
          <p:cNvPr id="35" name="TextBox 31"/>
          <p:cNvSpPr txBox="1"/>
          <p:nvPr>
            <p:custDataLst>
              <p:tags r:id="rId5"/>
            </p:custDataLst>
          </p:nvPr>
        </p:nvSpPr>
        <p:spPr>
          <a:xfrm>
            <a:off x="6786245" y="3740150"/>
            <a:ext cx="1944688"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pitchFamily="34" charset="-122"/>
                <a:ea typeface="微软雅黑" panose="020B0503020204020204" pitchFamily="3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3" name="TextBox 31"/>
          <p:cNvSpPr txBox="1"/>
          <p:nvPr>
            <p:custDataLst>
              <p:tags r:id="rId6"/>
            </p:custDataLst>
          </p:nvPr>
        </p:nvSpPr>
        <p:spPr>
          <a:xfrm>
            <a:off x="1867016" y="6084574"/>
            <a:ext cx="3330518" cy="930910"/>
          </a:xfrm>
          <a:prstGeom prst="rect">
            <a:avLst/>
          </a:prstGeom>
          <a:noFill/>
          <a:ln w="9525">
            <a:noFill/>
          </a:ln>
        </p:spPr>
        <p:txBody>
          <a:bodyPr wrap="square">
            <a:spAutoFit/>
          </a:bodyPr>
          <a:p>
            <a:pPr algn="just" eaLnBrk="1" hangingPunct="1">
              <a:lnSpc>
                <a:spcPct val="150000"/>
              </a:lnSpc>
            </a:pPr>
            <a:r>
              <a:rPr lang="zh-CN" altLang="en-US" sz="725"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广州市既有住宅增设电梯办法</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广州市既有住宅增设电梯技术规程</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725"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725" dirty="0">
              <a:latin typeface="黑体" panose="02010609060101010101" pitchFamily="49" charset="-122"/>
              <a:ea typeface="黑体" panose="02010609060101010101" pitchFamily="49" charset="-122"/>
            </a:endParaRPr>
          </a:p>
        </p:txBody>
      </p:sp>
      <p:pic>
        <p:nvPicPr>
          <p:cNvPr id="28" name="图片 27" descr="云山居总图1204"/>
          <p:cNvPicPr>
            <a:picLocks noChangeAspect="1"/>
          </p:cNvPicPr>
          <p:nvPr>
            <p:custDataLst>
              <p:tags r:id="rId7"/>
            </p:custDataLst>
          </p:nvPr>
        </p:nvPicPr>
        <p:blipFill>
          <a:blip r:embed="rId8"/>
          <a:srcRect l="4066" t="51824" r="34874" b="2573"/>
          <a:stretch>
            <a:fillRect/>
          </a:stretch>
        </p:blipFill>
        <p:spPr>
          <a:xfrm>
            <a:off x="2711450" y="4382770"/>
            <a:ext cx="1691640" cy="1370965"/>
          </a:xfrm>
          <a:prstGeom prst="rect">
            <a:avLst/>
          </a:prstGeom>
        </p:spPr>
      </p:pic>
      <p:sp>
        <p:nvSpPr>
          <p:cNvPr id="141" name="矩形 140"/>
          <p:cNvSpPr/>
          <p:nvPr>
            <p:custDataLst>
              <p:tags r:id="rId9"/>
            </p:custDataLst>
          </p:nvPr>
        </p:nvSpPr>
        <p:spPr bwMode="auto">
          <a:xfrm rot="1860000">
            <a:off x="3435350" y="4940935"/>
            <a:ext cx="507365" cy="162560"/>
          </a:xfrm>
          <a:prstGeom prst="rect">
            <a:avLst/>
          </a:prstGeom>
          <a:solidFill>
            <a:schemeClr val="accent6">
              <a:alpha val="20000"/>
            </a:schemeClr>
          </a:solidFill>
          <a:ln w="1905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pic>
        <p:nvPicPr>
          <p:cNvPr id="4" name="图片 3" descr="东2-11"/>
          <p:cNvPicPr>
            <a:picLocks noChangeAspect="1"/>
          </p:cNvPicPr>
          <p:nvPr>
            <p:custDataLst>
              <p:tags r:id="rId10"/>
            </p:custDataLst>
          </p:nvPr>
        </p:nvPicPr>
        <p:blipFill>
          <a:blip r:embed="rId11"/>
          <a:stretch>
            <a:fillRect/>
          </a:stretch>
        </p:blipFill>
        <p:spPr>
          <a:xfrm>
            <a:off x="6713800" y="944300"/>
            <a:ext cx="2016000" cy="2795100"/>
          </a:xfrm>
          <a:prstGeom prst="rect">
            <a:avLst/>
          </a:prstGeom>
        </p:spPr>
      </p:pic>
      <p:grpSp>
        <p:nvGrpSpPr>
          <p:cNvPr id="5" name="组合 4"/>
          <p:cNvGrpSpPr/>
          <p:nvPr/>
        </p:nvGrpSpPr>
        <p:grpSpPr>
          <a:xfrm rot="0">
            <a:off x="7698818" y="2850554"/>
            <a:ext cx="395522" cy="894529"/>
            <a:chOff x="6668" y="7227"/>
            <a:chExt cx="623" cy="1409"/>
          </a:xfrm>
        </p:grpSpPr>
        <p:sp>
          <p:nvSpPr>
            <p:cNvPr id="6" name="TextBox 31"/>
            <p:cNvSpPr txBox="1">
              <a:spLocks noChangeArrowheads="1"/>
            </p:cNvSpPr>
            <p:nvPr>
              <p:custDataLst>
                <p:tags r:id="rId12"/>
              </p:custDataLst>
            </p:nvPr>
          </p:nvSpPr>
          <p:spPr bwMode="auto">
            <a:xfrm>
              <a:off x="6668" y="8165"/>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7" name="TextBox 31"/>
            <p:cNvSpPr txBox="1">
              <a:spLocks noChangeArrowheads="1"/>
            </p:cNvSpPr>
            <p:nvPr>
              <p:custDataLst>
                <p:tags r:id="rId13"/>
              </p:custDataLst>
            </p:nvPr>
          </p:nvSpPr>
          <p:spPr bwMode="auto">
            <a:xfrm>
              <a:off x="7047" y="7679"/>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8" name="TextBox 31"/>
            <p:cNvSpPr txBox="1">
              <a:spLocks noChangeArrowheads="1"/>
            </p:cNvSpPr>
            <p:nvPr>
              <p:custDataLst>
                <p:tags r:id="rId14"/>
              </p:custDataLst>
            </p:nvPr>
          </p:nvSpPr>
          <p:spPr bwMode="auto">
            <a:xfrm>
              <a:off x="7047" y="7227"/>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9" name="矩形 8"/>
          <p:cNvSpPr/>
          <p:nvPr>
            <p:custDataLst>
              <p:tags r:id="rId15"/>
            </p:custDataLst>
          </p:nvPr>
        </p:nvSpPr>
        <p:spPr>
          <a:xfrm>
            <a:off x="7227570" y="2987040"/>
            <a:ext cx="407670" cy="459740"/>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215">
              <a:sym typeface="+mn-ea"/>
            </a:endParaRPr>
          </a:p>
        </p:txBody>
      </p:sp>
      <p:sp>
        <p:nvSpPr>
          <p:cNvPr id="10" name="文本框 52"/>
          <p:cNvSpPr txBox="1"/>
          <p:nvPr>
            <p:custDataLst>
              <p:tags r:id="rId16"/>
            </p:custDataLst>
          </p:nvPr>
        </p:nvSpPr>
        <p:spPr>
          <a:xfrm>
            <a:off x="6180400" y="3320800"/>
            <a:ext cx="796600" cy="597535"/>
          </a:xfrm>
          <a:prstGeom prst="rect">
            <a:avLst/>
          </a:prstGeom>
          <a:noFill/>
          <a:ln w="9525">
            <a:noFill/>
          </a:ln>
        </p:spPr>
        <p:txBody>
          <a:bodyPr wrap="square">
            <a:spAutoFit/>
          </a:bodyPr>
          <a:p>
            <a:pPr algn="just"/>
            <a:r>
              <a:rPr lang="zh-CN" altLang="en-US" sz="660" dirty="0">
                <a:solidFill>
                  <a:srgbClr val="FF0000"/>
                </a:solidFill>
                <a:latin typeface="宋体" panose="02010600030101010101" pitchFamily="2" charset="-122"/>
              </a:rPr>
              <a:t>注：</a:t>
            </a:r>
            <a:r>
              <a:rPr sz="660" dirty="0">
                <a:solidFill>
                  <a:srgbClr val="FF0000"/>
                </a:solidFill>
                <a:latin typeface="宋体" panose="02010600030101010101" pitchFamily="2" charset="-122"/>
                <a:sym typeface="+mn-ea"/>
              </a:rPr>
              <a:t>加建电梯涉及严重遮挡，须取得受影响户型业主书面同意意见。</a:t>
            </a:r>
            <a:endParaRPr lang="zh-CN" altLang="en-US" sz="660" dirty="0">
              <a:solidFill>
                <a:srgbClr val="FF0000"/>
              </a:solidFill>
              <a:latin typeface="宋体" panose="02010600030101010101" pitchFamily="2" charset="-122"/>
            </a:endParaRPr>
          </a:p>
        </p:txBody>
      </p:sp>
      <p:sp>
        <p:nvSpPr>
          <p:cNvPr id="11" name="矩形 10"/>
          <p:cNvSpPr/>
          <p:nvPr>
            <p:custDataLst>
              <p:tags r:id="rId17"/>
            </p:custDataLst>
          </p:nvPr>
        </p:nvSpPr>
        <p:spPr>
          <a:xfrm>
            <a:off x="7807960" y="2901315"/>
            <a:ext cx="394335" cy="651510"/>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215"/>
          </a:p>
        </p:txBody>
      </p:sp>
      <p:sp>
        <p:nvSpPr>
          <p:cNvPr id="24" name="矩形 23"/>
          <p:cNvSpPr/>
          <p:nvPr>
            <p:custDataLst>
              <p:tags r:id="rId18"/>
            </p:custDataLst>
          </p:nvPr>
        </p:nvSpPr>
        <p:spPr>
          <a:xfrm>
            <a:off x="7529830" y="2774950"/>
            <a:ext cx="375285" cy="104775"/>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19"/>
            </p:custDataLst>
          </p:nvPr>
        </p:nvSpPr>
        <p:spPr bwMode="auto">
          <a:xfrm>
            <a:off x="8807450" y="1939925"/>
            <a:ext cx="894080" cy="668020"/>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custDataLst>
              <p:tags r:id="rId20"/>
            </p:custDataLst>
          </p:nvPr>
        </p:nvSpPr>
        <p:spPr>
          <a:xfrm>
            <a:off x="8872220" y="1977390"/>
            <a:ext cx="764540" cy="61214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12" name="直接连接符 11"/>
          <p:cNvCxnSpPr>
            <a:endCxn id="30" idx="2"/>
          </p:cNvCxnSpPr>
          <p:nvPr>
            <p:custDataLst>
              <p:tags r:id="rId21"/>
            </p:custDataLst>
          </p:nvPr>
        </p:nvCxnSpPr>
        <p:spPr>
          <a:xfrm flipH="1">
            <a:off x="7698740" y="2573655"/>
            <a:ext cx="1229360" cy="254000"/>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22"/>
            </p:custDataLst>
          </p:nvPr>
        </p:nvSpPr>
        <p:spPr>
          <a:xfrm>
            <a:off x="7698740" y="2809240"/>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3" name="流程图: 联系 22"/>
          <p:cNvSpPr/>
          <p:nvPr>
            <p:custDataLst>
              <p:tags r:id="rId23"/>
            </p:custDataLst>
          </p:nvPr>
        </p:nvSpPr>
        <p:spPr>
          <a:xfrm>
            <a:off x="8907780" y="255333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5" name="右箭头 24"/>
          <p:cNvSpPr/>
          <p:nvPr>
            <p:custDataLst>
              <p:tags r:id="rId24"/>
            </p:custDataLst>
          </p:nvPr>
        </p:nvSpPr>
        <p:spPr>
          <a:xfrm>
            <a:off x="7737475" y="3013075"/>
            <a:ext cx="96520" cy="76200"/>
          </a:xfrm>
          <a:prstGeom prst="right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6" name="右箭头 25"/>
          <p:cNvSpPr/>
          <p:nvPr>
            <p:custDataLst>
              <p:tags r:id="rId25"/>
            </p:custDataLst>
          </p:nvPr>
        </p:nvSpPr>
        <p:spPr>
          <a:xfrm rot="10800000">
            <a:off x="7620635" y="3124835"/>
            <a:ext cx="96520" cy="76200"/>
          </a:xfrm>
          <a:prstGeom prst="right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2" name="图片 31" descr="南2-1"/>
          <p:cNvPicPr>
            <a:picLocks noChangeAspect="1"/>
          </p:cNvPicPr>
          <p:nvPr>
            <p:custDataLst>
              <p:tags r:id="rId26"/>
            </p:custDataLst>
          </p:nvPr>
        </p:nvPicPr>
        <p:blipFill>
          <a:blip r:embed="rId27"/>
          <a:stretch>
            <a:fillRect/>
          </a:stretch>
        </p:blipFill>
        <p:spPr>
          <a:xfrm>
            <a:off x="2466340" y="900430"/>
            <a:ext cx="2135505" cy="2934335"/>
          </a:xfrm>
          <a:prstGeom prst="rect">
            <a:avLst/>
          </a:prstGeom>
        </p:spPr>
      </p:pic>
      <p:grpSp>
        <p:nvGrpSpPr>
          <p:cNvPr id="17" name="组合 16"/>
          <p:cNvGrpSpPr/>
          <p:nvPr/>
        </p:nvGrpSpPr>
        <p:grpSpPr>
          <a:xfrm rot="0">
            <a:off x="3527425" y="3193415"/>
            <a:ext cx="389890" cy="598170"/>
            <a:chOff x="6854" y="7766"/>
            <a:chExt cx="614" cy="942"/>
          </a:xfrm>
        </p:grpSpPr>
        <p:sp>
          <p:nvSpPr>
            <p:cNvPr id="18" name="TextBox 31"/>
            <p:cNvSpPr txBox="1">
              <a:spLocks noChangeArrowheads="1"/>
            </p:cNvSpPr>
            <p:nvPr>
              <p:custDataLst>
                <p:tags r:id="rId28"/>
              </p:custDataLst>
            </p:nvPr>
          </p:nvSpPr>
          <p:spPr bwMode="auto">
            <a:xfrm>
              <a:off x="6854" y="8237"/>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9" name="TextBox 31"/>
            <p:cNvSpPr txBox="1">
              <a:spLocks noChangeArrowheads="1"/>
            </p:cNvSpPr>
            <p:nvPr>
              <p:custDataLst>
                <p:tags r:id="rId29"/>
              </p:custDataLst>
            </p:nvPr>
          </p:nvSpPr>
          <p:spPr bwMode="auto">
            <a:xfrm>
              <a:off x="7224" y="7766"/>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pic>
        <p:nvPicPr>
          <p:cNvPr id="33" name="图片 32"/>
          <p:cNvPicPr>
            <a:picLocks noChangeAspect="1"/>
          </p:cNvPicPr>
          <p:nvPr>
            <p:custDataLst>
              <p:tags r:id="rId30"/>
            </p:custDataLst>
          </p:nvPr>
        </p:nvPicPr>
        <p:blipFill>
          <a:blip r:embed="rId31"/>
          <a:stretch>
            <a:fillRect/>
          </a:stretch>
        </p:blipFill>
        <p:spPr>
          <a:xfrm>
            <a:off x="8293735" y="6031865"/>
            <a:ext cx="1183640" cy="1424940"/>
          </a:xfrm>
          <a:prstGeom prst="rect">
            <a:avLst/>
          </a:prstGeom>
        </p:spPr>
      </p:pic>
      <p:sp>
        <p:nvSpPr>
          <p:cNvPr id="36" name="文本框 52"/>
          <p:cNvSpPr txBox="1"/>
          <p:nvPr>
            <p:custDataLst>
              <p:tags r:id="rId32"/>
            </p:custDataLst>
          </p:nvPr>
        </p:nvSpPr>
        <p:spPr>
          <a:xfrm>
            <a:off x="3114675" y="3379470"/>
            <a:ext cx="379730" cy="192405"/>
          </a:xfrm>
          <a:prstGeom prst="rect">
            <a:avLst/>
          </a:prstGeom>
          <a:noFill/>
          <a:ln w="9525">
            <a:noFill/>
          </a:ln>
        </p:spPr>
        <p:txBody>
          <a:bodyPr wrap="square">
            <a:spAutoFit/>
          </a:bodyPr>
          <a:p>
            <a:pPr algn="just"/>
            <a:r>
              <a:rPr lang="zh-CN" altLang="en-US" sz="660" dirty="0">
                <a:solidFill>
                  <a:srgbClr val="FF0000"/>
                </a:solidFill>
                <a:latin typeface="宋体" panose="02010600030101010101" pitchFamily="2" charset="-122"/>
              </a:rPr>
              <a:t>雨棚</a:t>
            </a:r>
            <a:endParaRPr lang="zh-CN" altLang="en-US" sz="660" dirty="0">
              <a:solidFill>
                <a:srgbClr val="FF0000"/>
              </a:solidFill>
              <a:latin typeface="宋体" panose="02010600030101010101" pitchFamily="2" charset="-122"/>
            </a:endParaRPr>
          </a:p>
        </p:txBody>
      </p:sp>
      <p:cxnSp>
        <p:nvCxnSpPr>
          <p:cNvPr id="37" name="直接连接符 36"/>
          <p:cNvCxnSpPr/>
          <p:nvPr>
            <p:custDataLst>
              <p:tags r:id="rId33"/>
            </p:custDataLst>
          </p:nvPr>
        </p:nvCxnSpPr>
        <p:spPr>
          <a:xfrm flipH="1">
            <a:off x="3330575" y="3348990"/>
            <a:ext cx="116205" cy="53975"/>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260" y="3175"/>
          <a:ext cx="9134475" cy="7504430"/>
        </p:xfrm>
        <a:graphic>
          <a:graphicData uri="http://schemas.openxmlformats.org/drawingml/2006/table">
            <a:tbl>
              <a:tblPr>
                <a:tableStyleId>{5C22544A-7EE6-4342-B048-85BDC9FD1C3A}</a:tableStyleId>
              </a:tblPr>
              <a:tblGrid>
                <a:gridCol w="648084"/>
                <a:gridCol w="4204970"/>
                <a:gridCol w="823595"/>
                <a:gridCol w="806450"/>
                <a:gridCol w="541271"/>
                <a:gridCol w="616378"/>
                <a:gridCol w="936123"/>
                <a:gridCol w="557287"/>
              </a:tblGrid>
              <a:tr h="740410">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云山居南片区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a:t>
                      </a:r>
                      <a:r>
                        <a:rPr lang="zh-CN" altLang="en-US" sz="700" b="1" dirty="0">
                          <a:effectLst/>
                          <a:latin typeface="黑体" panose="02010609060101010101" pitchFamily="49" charset="-122"/>
                          <a:ea typeface="黑体" panose="02010609060101010101" pitchFamily="49" charset="-122"/>
                          <a:sym typeface="+mn-ea"/>
                        </a:rPr>
                        <a:t>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533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95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2100">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1795">
                <a:tc vMerge="1">
                  <a:tcPr/>
                </a:tc>
                <a:tc v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A≤1250</a:t>
                      </a:r>
                      <a:endParaRPr lang="zh-CN" altLang="en-US" sz="700" u="none" strike="noStrike" dirty="0">
                        <a:solidFill>
                          <a:schemeClr val="tx1"/>
                        </a:solidFill>
                        <a:latin typeface="微软雅黑" panose="020B0503020204020204" pitchFamily="34" charset="-122"/>
                        <a:ea typeface="微软雅黑" panose="020B0503020204020204" pitchFamily="3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pitchFamily="34" charset="-122"/>
                          <a:ea typeface="微软雅黑" panose="020B0503020204020204" pitchFamily="34" charset="-122"/>
                          <a:sym typeface="+mn-ea"/>
                        </a:rPr>
                        <a:t>B≤2200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pitchFamily="34" charset="-122"/>
                          <a:ea typeface="微软雅黑" panose="020B0503020204020204" pitchFamily="34" charset="-122"/>
                        </a:rPr>
                        <a:t>不小于1200</a:t>
                      </a:r>
                      <a:endParaRPr lang="en-US" altLang="zh-CN" sz="70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sz="700" dirty="0">
                          <a:solidFill>
                            <a:schemeClr val="tx1"/>
                          </a:solidFill>
                          <a:latin typeface="微软雅黑" panose="020B0503020204020204" pitchFamily="34" charset="-122"/>
                          <a:ea typeface="微软雅黑" panose="020B0503020204020204" pitchFamily="34" charset="-122"/>
                          <a:sym typeface="+mn-ea"/>
                        </a:rPr>
                        <a:t>C≤2000</a:t>
                      </a:r>
                      <a:endParaRPr lang="en-US" sz="700" dirty="0">
                        <a:solidFill>
                          <a:schemeClr val="tx1"/>
                        </a:solidFill>
                        <a:latin typeface="微软雅黑" panose="020B0503020204020204" pitchFamily="34" charset="-122"/>
                        <a:ea typeface="微软雅黑" panose="020B0503020204020204" pitchFamily="34" charset="-122"/>
                        <a:sym typeface="+mn-ea"/>
                      </a:endParaRPr>
                    </a:p>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（宽度＝</a:t>
                      </a:r>
                      <a:r>
                        <a:rPr lang="en-US" altLang="zh-CN" sz="700" dirty="0">
                          <a:solidFill>
                            <a:schemeClr val="tx1"/>
                          </a:solidFill>
                          <a:latin typeface="微软雅黑" panose="020B0503020204020204" pitchFamily="34" charset="-122"/>
                          <a:ea typeface="微软雅黑" panose="020B0503020204020204" pitchFamily="34" charset="-122"/>
                          <a:sym typeface="+mn-ea"/>
                        </a:rPr>
                        <a:t>1200</a:t>
                      </a:r>
                      <a:r>
                        <a:rPr lang="zh-CN" altLang="en-US" sz="700" dirty="0">
                          <a:solidFill>
                            <a:schemeClr val="tx1"/>
                          </a:solidFill>
                          <a:latin typeface="微软雅黑" panose="020B0503020204020204" pitchFamily="34" charset="-122"/>
                          <a:ea typeface="微软雅黑" panose="020B0503020204020204" pitchFamily="34" charset="-122"/>
                          <a:sym typeface="+mn-ea"/>
                        </a:rPr>
                        <a:t>，或</a:t>
                      </a:r>
                      <a:r>
                        <a:rPr lang="zh-CN" altLang="en-US" sz="700" dirty="0">
                          <a:effectLst/>
                          <a:latin typeface="微软雅黑" panose="020B0503020204020204" pitchFamily="34" charset="-122"/>
                          <a:ea typeface="微软雅黑" panose="020B0503020204020204" pitchFamily="34" charset="-122"/>
                          <a:sym typeface="+mn-ea"/>
                        </a:rPr>
                        <a:t>等宽梯井宽度</a:t>
                      </a:r>
                      <a:r>
                        <a:rPr lang="zh-CN" altLang="en-US" sz="700" dirty="0">
                          <a:solidFill>
                            <a:schemeClr val="tx1"/>
                          </a:solidFill>
                          <a:latin typeface="微软雅黑" panose="020B0503020204020204" pitchFamily="34" charset="-122"/>
                          <a:ea typeface="微软雅黑" panose="020B0503020204020204" pitchFamily="3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平层入户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1250x2100</a:t>
                      </a:r>
                      <a:endParaRPr lang="en-US" altLang="zh-CN" sz="700" dirty="0">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钢结构梯井、半开敞式连廊</a:t>
                      </a:r>
                      <a:endParaRPr lang="zh-CN" altLang="en-US" sz="700" dirty="0">
                        <a:solidFill>
                          <a:schemeClr val="tx1"/>
                        </a:solidFill>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pitchFamily="34" charset="-122"/>
                          <a:ea typeface="微软雅黑" panose="020B0503020204020204" pitchFamily="34" charset="-122"/>
                          <a:sym typeface="+mn-ea"/>
                        </a:rPr>
                        <a:t>透明钢化玻璃</a:t>
                      </a:r>
                      <a:endParaRPr lang="zh-CN" altLang="en-US" sz="700" dirty="0">
                        <a:effectLst/>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云溪街</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34</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36</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38</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40</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a:t>
                      </a:r>
                      <a:r>
                        <a:rPr lang="zh-CN" altLang="en-US" sz="700" b="0" i="0" u="none" strike="noStrike" dirty="0">
                          <a:solidFill>
                            <a:srgbClr val="000000"/>
                          </a:solidFill>
                          <a:effectLst/>
                          <a:latin typeface="黑体" panose="02010609060101010101" pitchFamily="49" charset="-122"/>
                          <a:ea typeface="黑体" panose="02010609060101010101" pitchFamily="49" charset="-122"/>
                        </a:rPr>
                        <a:t>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a:t>
                      </a:r>
                      <a:r>
                        <a:rPr lang="zh-CN" altLang="en-US" sz="700" dirty="0">
                          <a:solidFill>
                            <a:srgbClr val="000000"/>
                          </a:solidFill>
                          <a:effectLst/>
                          <a:latin typeface="黑体" panose="02010609060101010101" pitchFamily="49" charset="-122"/>
                          <a:ea typeface="黑体" panose="02010609060101010101" pitchFamily="49" charset="-122"/>
                          <a:sym typeface="+mn-ea"/>
                        </a:rPr>
                        <a:t>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352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460" y="3103245"/>
            <a:ext cx="431800"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a:t>
            </a:r>
            <a:r>
              <a:rPr lang="zh-CN" altLang="en-US" sz="1200" b="1" dirty="0">
                <a:latin typeface="黑体" panose="02010609060101010101" pitchFamily="49" charset="-122"/>
                <a:ea typeface="黑体" panose="02010609060101010101" pitchFamily="49" charset="-122"/>
              </a:rPr>
              <a:t>三</a:t>
            </a:r>
            <a:endParaRPr lang="zh-CN" altLang="en-US" sz="1200" b="1" dirty="0">
              <a:latin typeface="黑体" panose="02010609060101010101" pitchFamily="49" charset="-122"/>
              <a:ea typeface="黑体" panose="02010609060101010101" pitchFamily="49" charset="-122"/>
            </a:endParaRPr>
          </a:p>
        </p:txBody>
      </p:sp>
      <p:pic>
        <p:nvPicPr>
          <p:cNvPr id="7" name="图片 6" descr="南3"/>
          <p:cNvPicPr>
            <a:picLocks noChangeAspect="1"/>
          </p:cNvPicPr>
          <p:nvPr/>
        </p:nvPicPr>
        <p:blipFill>
          <a:blip r:embed="rId2"/>
          <a:stretch>
            <a:fillRect/>
          </a:stretch>
        </p:blipFill>
        <p:spPr>
          <a:xfrm>
            <a:off x="2394585" y="900430"/>
            <a:ext cx="2376170" cy="2920365"/>
          </a:xfrm>
          <a:prstGeom prst="rect">
            <a:avLst/>
          </a:prstGeom>
        </p:spPr>
      </p:pic>
      <p:pic>
        <p:nvPicPr>
          <p:cNvPr id="8" name="图片 7" descr="南3-1"/>
          <p:cNvPicPr>
            <a:picLocks noChangeAspect="1"/>
          </p:cNvPicPr>
          <p:nvPr/>
        </p:nvPicPr>
        <p:blipFill>
          <a:blip r:embed="rId3"/>
          <a:stretch>
            <a:fillRect/>
          </a:stretch>
        </p:blipFill>
        <p:spPr>
          <a:xfrm>
            <a:off x="6211570" y="941070"/>
            <a:ext cx="2375535" cy="2856865"/>
          </a:xfrm>
          <a:prstGeom prst="rect">
            <a:avLst/>
          </a:prstGeom>
        </p:spPr>
      </p:pic>
      <p:sp>
        <p:nvSpPr>
          <p:cNvPr id="34" name="TextBox 31"/>
          <p:cNvSpPr txBox="1"/>
          <p:nvPr>
            <p:custDataLst>
              <p:tags r:id="rId4"/>
            </p:custDataLst>
          </p:nvPr>
        </p:nvSpPr>
        <p:spPr>
          <a:xfrm>
            <a:off x="2550160" y="3740150"/>
            <a:ext cx="1944688" cy="371475"/>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35" name="TextBox 31"/>
          <p:cNvSpPr txBox="1"/>
          <p:nvPr>
            <p:custDataLst>
              <p:tags r:id="rId5"/>
            </p:custDataLst>
          </p:nvPr>
        </p:nvSpPr>
        <p:spPr>
          <a:xfrm>
            <a:off x="6786245" y="3740150"/>
            <a:ext cx="1944688"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pitchFamily="34" charset="-122"/>
                <a:ea typeface="微软雅黑" panose="020B0503020204020204" pitchFamily="3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grpSp>
        <p:nvGrpSpPr>
          <p:cNvPr id="13" name="组合 12"/>
          <p:cNvGrpSpPr/>
          <p:nvPr/>
        </p:nvGrpSpPr>
        <p:grpSpPr>
          <a:xfrm rot="0">
            <a:off x="7394575" y="3061335"/>
            <a:ext cx="409575" cy="802640"/>
            <a:chOff x="6187" y="7558"/>
            <a:chExt cx="645" cy="1264"/>
          </a:xfrm>
        </p:grpSpPr>
        <p:sp>
          <p:nvSpPr>
            <p:cNvPr id="14" name="TextBox 31"/>
            <p:cNvSpPr txBox="1">
              <a:spLocks noChangeArrowheads="1"/>
            </p:cNvSpPr>
            <p:nvPr>
              <p:custDataLst>
                <p:tags r:id="rId6"/>
              </p:custDataLst>
            </p:nvPr>
          </p:nvSpPr>
          <p:spPr bwMode="auto">
            <a:xfrm>
              <a:off x="6187" y="8351"/>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5" name="TextBox 31"/>
            <p:cNvSpPr txBox="1">
              <a:spLocks noChangeArrowheads="1"/>
            </p:cNvSpPr>
            <p:nvPr>
              <p:custDataLst>
                <p:tags r:id="rId7"/>
              </p:custDataLst>
            </p:nvPr>
          </p:nvSpPr>
          <p:spPr bwMode="auto">
            <a:xfrm>
              <a:off x="6588" y="7961"/>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6" name="TextBox 31"/>
            <p:cNvSpPr txBox="1">
              <a:spLocks noChangeArrowheads="1"/>
            </p:cNvSpPr>
            <p:nvPr>
              <p:custDataLst>
                <p:tags r:id="rId8"/>
              </p:custDataLst>
            </p:nvPr>
          </p:nvSpPr>
          <p:spPr bwMode="auto">
            <a:xfrm>
              <a:off x="6588" y="7558"/>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grpSp>
        <p:nvGrpSpPr>
          <p:cNvPr id="17" name="组合 16"/>
          <p:cNvGrpSpPr/>
          <p:nvPr/>
        </p:nvGrpSpPr>
        <p:grpSpPr>
          <a:xfrm rot="0">
            <a:off x="3587750" y="3348990"/>
            <a:ext cx="362585" cy="514985"/>
            <a:chOff x="6949" y="8011"/>
            <a:chExt cx="571" cy="811"/>
          </a:xfrm>
        </p:grpSpPr>
        <p:sp>
          <p:nvSpPr>
            <p:cNvPr id="18" name="TextBox 31"/>
            <p:cNvSpPr txBox="1">
              <a:spLocks noChangeArrowheads="1"/>
            </p:cNvSpPr>
            <p:nvPr>
              <p:custDataLst>
                <p:tags r:id="rId9"/>
              </p:custDataLst>
            </p:nvPr>
          </p:nvSpPr>
          <p:spPr bwMode="auto">
            <a:xfrm>
              <a:off x="6949" y="8351"/>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9" name="TextBox 31"/>
            <p:cNvSpPr txBox="1">
              <a:spLocks noChangeArrowheads="1"/>
            </p:cNvSpPr>
            <p:nvPr>
              <p:custDataLst>
                <p:tags r:id="rId10"/>
              </p:custDataLst>
            </p:nvPr>
          </p:nvSpPr>
          <p:spPr bwMode="auto">
            <a:xfrm>
              <a:off x="7276" y="8011"/>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cxnSp>
        <p:nvCxnSpPr>
          <p:cNvPr id="10" name="直接连接符 9"/>
          <p:cNvCxnSpPr/>
          <p:nvPr/>
        </p:nvCxnSpPr>
        <p:spPr>
          <a:xfrm flipH="1" flipV="1">
            <a:off x="7649210" y="3044190"/>
            <a:ext cx="2540" cy="316230"/>
          </a:xfrm>
          <a:prstGeom prst="line">
            <a:avLst/>
          </a:prstGeom>
          <a:ln w="12700">
            <a:solidFill>
              <a:srgbClr val="FF0000"/>
            </a:solidFill>
          </a:ln>
        </p:spPr>
        <p:style>
          <a:lnRef idx="2">
            <a:schemeClr val="accent1"/>
          </a:lnRef>
          <a:fillRef idx="0">
            <a:srgbClr val="FFFFFF"/>
          </a:fillRef>
          <a:effectRef idx="0">
            <a:srgbClr val="FFFFFF"/>
          </a:effectRef>
          <a:fontRef idx="minor">
            <a:schemeClr val="tx1"/>
          </a:fontRef>
        </p:style>
      </p:cxnSp>
      <p:cxnSp>
        <p:nvCxnSpPr>
          <p:cNvPr id="11" name="直接连接符 10"/>
          <p:cNvCxnSpPr/>
          <p:nvPr/>
        </p:nvCxnSpPr>
        <p:spPr>
          <a:xfrm>
            <a:off x="7616190" y="3046730"/>
            <a:ext cx="54610" cy="0"/>
          </a:xfrm>
          <a:prstGeom prst="line">
            <a:avLst/>
          </a:prstGeom>
          <a:ln w="12700">
            <a:solidFill>
              <a:srgbClr val="FF0000"/>
            </a:solidFill>
          </a:ln>
        </p:spPr>
        <p:style>
          <a:lnRef idx="2">
            <a:schemeClr val="accent1"/>
          </a:lnRef>
          <a:fillRef idx="0">
            <a:srgbClr val="FFFFFF"/>
          </a:fillRef>
          <a:effectRef idx="0">
            <a:srgbClr val="FFFFFF"/>
          </a:effectRef>
          <a:fontRef idx="minor">
            <a:schemeClr val="tx1"/>
          </a:fontRef>
        </p:style>
      </p:cxnSp>
      <p:pic>
        <p:nvPicPr>
          <p:cNvPr id="83" name="图片 82" descr="IMG_3473"/>
          <p:cNvPicPr>
            <a:picLocks noChangeAspect="1"/>
          </p:cNvPicPr>
          <p:nvPr>
            <p:custDataLst>
              <p:tags r:id="rId11"/>
            </p:custDataLst>
          </p:nvPr>
        </p:nvPicPr>
        <p:blipFill>
          <a:blip r:embed="rId12"/>
          <a:stretch>
            <a:fillRect/>
          </a:stretch>
        </p:blipFill>
        <p:spPr>
          <a:xfrm rot="5400000">
            <a:off x="8189595" y="6212840"/>
            <a:ext cx="1445260" cy="1084580"/>
          </a:xfrm>
          <a:prstGeom prst="rect">
            <a:avLst/>
          </a:prstGeom>
        </p:spPr>
      </p:pic>
      <p:pic>
        <p:nvPicPr>
          <p:cNvPr id="100" name="图片 99" descr="IMG_3458"/>
          <p:cNvPicPr>
            <a:picLocks noChangeAspect="1"/>
          </p:cNvPicPr>
          <p:nvPr>
            <p:custDataLst>
              <p:tags r:id="rId13"/>
            </p:custDataLst>
          </p:nvPr>
        </p:nvPicPr>
        <p:blipFill>
          <a:blip r:embed="rId14"/>
          <a:stretch>
            <a:fillRect/>
          </a:stretch>
        </p:blipFill>
        <p:spPr>
          <a:xfrm rot="5400000">
            <a:off x="6030595" y="6214110"/>
            <a:ext cx="1445260" cy="1083945"/>
          </a:xfrm>
          <a:prstGeom prst="rect">
            <a:avLst/>
          </a:prstGeom>
        </p:spPr>
      </p:pic>
      <p:sp>
        <p:nvSpPr>
          <p:cNvPr id="4" name="TextBox 31"/>
          <p:cNvSpPr txBox="1"/>
          <p:nvPr>
            <p:custDataLst>
              <p:tags r:id="rId15"/>
            </p:custDataLst>
          </p:nvPr>
        </p:nvSpPr>
        <p:spPr>
          <a:xfrm>
            <a:off x="1867016" y="6084574"/>
            <a:ext cx="3330518" cy="930910"/>
          </a:xfrm>
          <a:prstGeom prst="rect">
            <a:avLst/>
          </a:prstGeom>
          <a:noFill/>
          <a:ln w="9525">
            <a:noFill/>
          </a:ln>
        </p:spPr>
        <p:txBody>
          <a:bodyPr wrap="square">
            <a:spAutoFit/>
          </a:bodyPr>
          <a:p>
            <a:pPr algn="just" eaLnBrk="1" hangingPunct="1">
              <a:lnSpc>
                <a:spcPct val="150000"/>
              </a:lnSpc>
            </a:pPr>
            <a:r>
              <a:rPr lang="zh-CN" altLang="en-US" sz="725"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广州市既有住宅增设电梯办法</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广州市既有住宅增设电梯技术规程</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725"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725" dirty="0">
              <a:latin typeface="黑体" panose="02010609060101010101" pitchFamily="49" charset="-122"/>
              <a:ea typeface="黑体" panose="02010609060101010101" pitchFamily="49" charset="-122"/>
            </a:endParaRPr>
          </a:p>
        </p:txBody>
      </p:sp>
      <p:pic>
        <p:nvPicPr>
          <p:cNvPr id="28" name="图片 27" descr="云山居总图1204"/>
          <p:cNvPicPr>
            <a:picLocks noChangeAspect="1"/>
          </p:cNvPicPr>
          <p:nvPr>
            <p:custDataLst>
              <p:tags r:id="rId16"/>
            </p:custDataLst>
          </p:nvPr>
        </p:nvPicPr>
        <p:blipFill>
          <a:blip r:embed="rId17"/>
          <a:srcRect l="4066" t="51824" r="34874" b="2573"/>
          <a:stretch>
            <a:fillRect/>
          </a:stretch>
        </p:blipFill>
        <p:spPr>
          <a:xfrm>
            <a:off x="2711450" y="4382770"/>
            <a:ext cx="1691640" cy="1370965"/>
          </a:xfrm>
          <a:prstGeom prst="rect">
            <a:avLst/>
          </a:prstGeom>
        </p:spPr>
      </p:pic>
      <p:sp>
        <p:nvSpPr>
          <p:cNvPr id="142" name="矩形 141"/>
          <p:cNvSpPr/>
          <p:nvPr>
            <p:custDataLst>
              <p:tags r:id="rId18"/>
            </p:custDataLst>
          </p:nvPr>
        </p:nvSpPr>
        <p:spPr bwMode="auto">
          <a:xfrm rot="1920000">
            <a:off x="3554095" y="4747260"/>
            <a:ext cx="518160" cy="151765"/>
          </a:xfrm>
          <a:prstGeom prst="rect">
            <a:avLst/>
          </a:prstGeom>
          <a:solidFill>
            <a:schemeClr val="accent1">
              <a:alpha val="2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nvGrpSpPr>
          <p:cNvPr id="2" name="组合 1"/>
          <p:cNvGrpSpPr/>
          <p:nvPr/>
        </p:nvGrpSpPr>
        <p:grpSpPr>
          <a:xfrm>
            <a:off x="7146925" y="2988945"/>
            <a:ext cx="2406015" cy="935355"/>
            <a:chOff x="6576" y="1870"/>
            <a:chExt cx="3789" cy="1473"/>
          </a:xfrm>
        </p:grpSpPr>
        <p:sp>
          <p:nvSpPr>
            <p:cNvPr id="24" name="矩形 23"/>
            <p:cNvSpPr/>
            <p:nvPr>
              <p:custDataLst>
                <p:tags r:id="rId19"/>
              </p:custDataLst>
            </p:nvPr>
          </p:nvSpPr>
          <p:spPr>
            <a:xfrm>
              <a:off x="6576" y="1870"/>
              <a:ext cx="739" cy="149"/>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20"/>
              </p:custDataLst>
            </p:nvPr>
          </p:nvSpPr>
          <p:spPr bwMode="auto">
            <a:xfrm>
              <a:off x="8957" y="2291"/>
              <a:ext cx="1408" cy="105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custDataLst>
                <p:tags r:id="rId21"/>
              </p:custDataLst>
            </p:nvPr>
          </p:nvSpPr>
          <p:spPr>
            <a:xfrm>
              <a:off x="9059" y="2350"/>
              <a:ext cx="1204" cy="964"/>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3" name="直接连接符 22"/>
            <p:cNvCxnSpPr>
              <a:stCxn id="22" idx="0"/>
            </p:cNvCxnSpPr>
            <p:nvPr>
              <p:custDataLst>
                <p:tags r:id="rId22"/>
              </p:custDataLst>
            </p:nvPr>
          </p:nvCxnSpPr>
          <p:spPr>
            <a:xfrm flipH="1" flipV="1">
              <a:off x="7053" y="1929"/>
              <a:ext cx="2608" cy="421"/>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23"/>
              </p:custDataLst>
            </p:nvPr>
          </p:nvSpPr>
          <p:spPr>
            <a:xfrm>
              <a:off x="7030" y="1904"/>
              <a:ext cx="57" cy="57"/>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5" name="流程图: 联系 24"/>
            <p:cNvSpPr/>
            <p:nvPr>
              <p:custDataLst>
                <p:tags r:id="rId24"/>
              </p:custDataLst>
            </p:nvPr>
          </p:nvSpPr>
          <p:spPr>
            <a:xfrm>
              <a:off x="9632" y="2330"/>
              <a:ext cx="57" cy="57"/>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260" y="3175"/>
          <a:ext cx="9134475" cy="7504430"/>
        </p:xfrm>
        <a:graphic>
          <a:graphicData uri="http://schemas.openxmlformats.org/drawingml/2006/table">
            <a:tbl>
              <a:tblPr>
                <a:tableStyleId>{5C22544A-7EE6-4342-B048-85BDC9FD1C3A}</a:tableStyleId>
              </a:tblPr>
              <a:tblGrid>
                <a:gridCol w="648084"/>
                <a:gridCol w="4204970"/>
                <a:gridCol w="823595"/>
                <a:gridCol w="806450"/>
                <a:gridCol w="541271"/>
                <a:gridCol w="616378"/>
                <a:gridCol w="936123"/>
                <a:gridCol w="557287"/>
              </a:tblGrid>
              <a:tr h="740410">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云山居南片区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a:t>
                      </a:r>
                      <a:r>
                        <a:rPr lang="zh-CN" altLang="en-US" sz="700" b="1" dirty="0">
                          <a:effectLst/>
                          <a:latin typeface="黑体" panose="02010609060101010101" pitchFamily="49" charset="-122"/>
                          <a:ea typeface="黑体" panose="02010609060101010101" pitchFamily="49" charset="-122"/>
                          <a:sym typeface="+mn-ea"/>
                        </a:rPr>
                        <a:t>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533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95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2100">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1795">
                <a:tc vMerge="1">
                  <a:tcPr/>
                </a:tc>
                <a:tc v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A≤1200</a:t>
                      </a:r>
                      <a:endParaRPr lang="zh-CN" altLang="en-US" sz="700" u="none" strike="noStrike" dirty="0">
                        <a:solidFill>
                          <a:schemeClr val="tx1"/>
                        </a:solidFill>
                        <a:latin typeface="微软雅黑" panose="020B0503020204020204" pitchFamily="34" charset="-122"/>
                        <a:ea typeface="微软雅黑" panose="020B0503020204020204" pitchFamily="3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pitchFamily="34" charset="-122"/>
                          <a:ea typeface="微软雅黑" panose="020B0503020204020204" pitchFamily="34" charset="-122"/>
                          <a:sym typeface="+mn-ea"/>
                        </a:rPr>
                        <a:t>B≤2000</a:t>
                      </a:r>
                      <a:endParaRPr lang="zh-CN" altLang="en-US" sz="700" b="0" i="0" u="none" strike="noStrike" dirty="0">
                        <a:solidFill>
                          <a:schemeClr val="tx1"/>
                        </a:solidFill>
                        <a:latin typeface="微软雅黑" panose="020B0503020204020204" pitchFamily="34" charset="-122"/>
                        <a:ea typeface="微软雅黑" panose="020B0503020204020204" pitchFamily="34"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pitchFamily="34" charset="-122"/>
                          <a:ea typeface="微软雅黑" panose="020B0503020204020204" pitchFamily="34" charset="-122"/>
                        </a:rPr>
                        <a:t>不小于1200</a:t>
                      </a:r>
                      <a:endParaRPr lang="en-US" altLang="zh-CN" sz="70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pitchFamily="34" charset="-122"/>
                          <a:ea typeface="微软雅黑" panose="020B0503020204020204" pitchFamily="34" charset="-122"/>
                          <a:sym typeface="+mn-ea"/>
                        </a:rPr>
                        <a:t>3400</a:t>
                      </a:r>
                      <a:r>
                        <a:rPr lang="en-US" sz="700" dirty="0">
                          <a:solidFill>
                            <a:schemeClr val="tx1"/>
                          </a:solidFill>
                          <a:latin typeface="微软雅黑" panose="020B0503020204020204" pitchFamily="34" charset="-122"/>
                          <a:ea typeface="微软雅黑" panose="020B0503020204020204" pitchFamily="34" charset="-122"/>
                          <a:sym typeface="+mn-ea"/>
                        </a:rPr>
                        <a:t>≤C≤3800</a:t>
                      </a:r>
                      <a:endParaRPr lang="en-US" sz="700" dirty="0">
                        <a:solidFill>
                          <a:schemeClr val="tx1"/>
                        </a:solidFill>
                        <a:latin typeface="微软雅黑" panose="020B0503020204020204" pitchFamily="34" charset="-122"/>
                        <a:ea typeface="微软雅黑" panose="020B0503020204020204" pitchFamily="34" charset="-122"/>
                        <a:sym typeface="+mn-ea"/>
                      </a:endParaRPr>
                    </a:p>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（宽度＝</a:t>
                      </a:r>
                      <a:r>
                        <a:rPr lang="en-US" altLang="zh-CN" sz="700" dirty="0">
                          <a:solidFill>
                            <a:schemeClr val="tx1"/>
                          </a:solidFill>
                          <a:latin typeface="微软雅黑" panose="020B0503020204020204" pitchFamily="34" charset="-122"/>
                          <a:ea typeface="微软雅黑" panose="020B0503020204020204" pitchFamily="34" charset="-122"/>
                          <a:sym typeface="+mn-ea"/>
                        </a:rPr>
                        <a:t>1200</a:t>
                      </a:r>
                      <a:r>
                        <a:rPr lang="zh-CN" altLang="en-US" sz="700" dirty="0">
                          <a:solidFill>
                            <a:schemeClr val="tx1"/>
                          </a:solidFill>
                          <a:latin typeface="微软雅黑" panose="020B0503020204020204" pitchFamily="34" charset="-122"/>
                          <a:ea typeface="微软雅黑" panose="020B0503020204020204" pitchFamily="34" charset="-122"/>
                          <a:sym typeface="+mn-ea"/>
                        </a:rPr>
                        <a:t>，或</a:t>
                      </a:r>
                      <a:r>
                        <a:rPr lang="zh-CN" altLang="en-US" sz="700" dirty="0">
                          <a:effectLst/>
                          <a:latin typeface="微软雅黑" panose="020B0503020204020204" pitchFamily="34" charset="-122"/>
                          <a:ea typeface="微软雅黑" panose="020B0503020204020204" pitchFamily="34" charset="-122"/>
                          <a:sym typeface="+mn-ea"/>
                        </a:rPr>
                        <a:t>等宽梯井宽度</a:t>
                      </a:r>
                      <a:r>
                        <a:rPr lang="zh-CN" altLang="en-US" sz="700" dirty="0">
                          <a:solidFill>
                            <a:schemeClr val="tx1"/>
                          </a:solidFill>
                          <a:latin typeface="微软雅黑" panose="020B0503020204020204" pitchFamily="34" charset="-122"/>
                          <a:ea typeface="微软雅黑" panose="020B0503020204020204" pitchFamily="34" charset="-122"/>
                          <a:sym typeface="+mn-ea"/>
                        </a:rPr>
                        <a:t>）</a:t>
                      </a:r>
                      <a:endParaRPr lang="zh-CN" altLang="en-US" sz="700" dirty="0">
                        <a:solidFill>
                          <a:schemeClr val="tx1"/>
                        </a:solidFill>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effectLst/>
                          <a:latin typeface="黑体" panose="02010609060101010101" pitchFamily="49" charset="-122"/>
                          <a:ea typeface="黑体" panose="02010609060101010101" pitchFamily="49" charset="-122"/>
                          <a:sym typeface="+mn-ea"/>
                        </a:rPr>
                        <a:t>错层入户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1424940" rtl="0" eaLnBrk="1" fontAlgn="auto"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1200x2000</a:t>
                      </a:r>
                      <a:endParaRPr lang="en-US" altLang="zh-CN" sz="700" dirty="0">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钢结构梯井、半开敞式连廊</a:t>
                      </a:r>
                      <a:endParaRPr lang="zh-CN" altLang="en-US" sz="700" dirty="0">
                        <a:solidFill>
                          <a:schemeClr val="tx1"/>
                        </a:solidFill>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pitchFamily="34" charset="-122"/>
                          <a:ea typeface="微软雅黑" panose="020B0503020204020204" pitchFamily="34" charset="-122"/>
                          <a:sym typeface="+mn-ea"/>
                        </a:rPr>
                        <a:t>透明钢化玻璃</a:t>
                      </a:r>
                      <a:endParaRPr lang="zh-CN" altLang="en-US" sz="700" dirty="0">
                        <a:effectLst/>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云山街</a:t>
                      </a:r>
                      <a:r>
                        <a:rPr 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48</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50</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52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56</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58</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60</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62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a:t>
                      </a:r>
                      <a:r>
                        <a:rPr lang="zh-CN" altLang="en-US" sz="700" b="0" i="0" u="none" strike="noStrike" dirty="0">
                          <a:solidFill>
                            <a:srgbClr val="000000"/>
                          </a:solidFill>
                          <a:effectLst/>
                          <a:latin typeface="黑体" panose="02010609060101010101" pitchFamily="49" charset="-122"/>
                          <a:ea typeface="黑体" panose="02010609060101010101" pitchFamily="49" charset="-122"/>
                        </a:rPr>
                        <a:t>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a:t>
                      </a:r>
                      <a:r>
                        <a:rPr lang="zh-CN" altLang="en-US" sz="700" dirty="0">
                          <a:solidFill>
                            <a:srgbClr val="000000"/>
                          </a:solidFill>
                          <a:effectLst/>
                          <a:latin typeface="黑体" panose="02010609060101010101" pitchFamily="49" charset="-122"/>
                          <a:ea typeface="黑体" panose="02010609060101010101" pitchFamily="49" charset="-122"/>
                          <a:sym typeface="+mn-ea"/>
                        </a:rPr>
                        <a:t>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352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460" y="3103245"/>
            <a:ext cx="431800"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a:t>
            </a:r>
            <a:r>
              <a:rPr lang="zh-CN" altLang="en-US" sz="1200" b="1" dirty="0">
                <a:latin typeface="黑体" panose="02010609060101010101" pitchFamily="49" charset="-122"/>
                <a:ea typeface="黑体" panose="02010609060101010101" pitchFamily="49" charset="-122"/>
              </a:rPr>
              <a:t>四</a:t>
            </a:r>
            <a:endParaRPr lang="zh-CN" altLang="en-US" sz="1200" b="1" dirty="0">
              <a:latin typeface="黑体" panose="02010609060101010101" pitchFamily="49" charset="-122"/>
              <a:ea typeface="黑体" panose="02010609060101010101" pitchFamily="49" charset="-122"/>
            </a:endParaRPr>
          </a:p>
        </p:txBody>
      </p:sp>
      <p:sp>
        <p:nvSpPr>
          <p:cNvPr id="35" name="TextBox 31"/>
          <p:cNvSpPr txBox="1"/>
          <p:nvPr>
            <p:custDataLst>
              <p:tags r:id="rId2"/>
            </p:custDataLst>
          </p:nvPr>
        </p:nvSpPr>
        <p:spPr>
          <a:xfrm>
            <a:off x="6786245" y="3740150"/>
            <a:ext cx="1944688"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pitchFamily="34" charset="-122"/>
                <a:ea typeface="微软雅黑" panose="020B0503020204020204" pitchFamily="3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3" name="TextBox 31"/>
          <p:cNvSpPr txBox="1"/>
          <p:nvPr>
            <p:custDataLst>
              <p:tags r:id="rId3"/>
            </p:custDataLst>
          </p:nvPr>
        </p:nvSpPr>
        <p:spPr>
          <a:xfrm>
            <a:off x="1867016" y="6084574"/>
            <a:ext cx="3330518" cy="930910"/>
          </a:xfrm>
          <a:prstGeom prst="rect">
            <a:avLst/>
          </a:prstGeom>
          <a:noFill/>
          <a:ln w="9525">
            <a:noFill/>
          </a:ln>
        </p:spPr>
        <p:txBody>
          <a:bodyPr wrap="square">
            <a:spAutoFit/>
          </a:bodyPr>
          <a:p>
            <a:pPr algn="just" eaLnBrk="1" hangingPunct="1">
              <a:lnSpc>
                <a:spcPct val="150000"/>
              </a:lnSpc>
            </a:pPr>
            <a:r>
              <a:rPr lang="zh-CN" altLang="en-US" sz="725"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广州市既有住宅增设电梯办法</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广州市既有住宅增设电梯技术规程</a:t>
            </a:r>
            <a:r>
              <a:rPr lang="en-US" altLang="zh-CN" sz="725" dirty="0">
                <a:latin typeface="黑体" panose="02010609060101010101" pitchFamily="49" charset="-122"/>
                <a:ea typeface="黑体" panose="02010609060101010101" pitchFamily="49" charset="-122"/>
              </a:rPr>
              <a:t>》</a:t>
            </a:r>
            <a:r>
              <a:rPr lang="zh-CN" altLang="en-US" sz="725"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725"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725" dirty="0">
              <a:latin typeface="黑体" panose="02010609060101010101" pitchFamily="49" charset="-122"/>
              <a:ea typeface="黑体" panose="02010609060101010101" pitchFamily="49" charset="-122"/>
            </a:endParaRPr>
          </a:p>
        </p:txBody>
      </p:sp>
      <p:pic>
        <p:nvPicPr>
          <p:cNvPr id="5" name="图片 4" descr="G1"/>
          <p:cNvPicPr>
            <a:picLocks noChangeAspect="1"/>
          </p:cNvPicPr>
          <p:nvPr>
            <p:custDataLst>
              <p:tags r:id="rId4"/>
            </p:custDataLst>
          </p:nvPr>
        </p:nvPicPr>
        <p:blipFill>
          <a:blip r:embed="rId5"/>
          <a:srcRect r="49283"/>
          <a:stretch>
            <a:fillRect/>
          </a:stretch>
        </p:blipFill>
        <p:spPr>
          <a:xfrm>
            <a:off x="2415540" y="912495"/>
            <a:ext cx="2160905" cy="2964180"/>
          </a:xfrm>
          <a:prstGeom prst="rect">
            <a:avLst/>
          </a:prstGeom>
        </p:spPr>
      </p:pic>
      <p:pic>
        <p:nvPicPr>
          <p:cNvPr id="6" name="图片 5" descr="G2"/>
          <p:cNvPicPr>
            <a:picLocks noChangeAspect="1"/>
          </p:cNvPicPr>
          <p:nvPr>
            <p:custDataLst>
              <p:tags r:id="rId6"/>
            </p:custDataLst>
          </p:nvPr>
        </p:nvPicPr>
        <p:blipFill>
          <a:blip r:embed="rId7"/>
          <a:srcRect t="34022" r="50273" b="18910"/>
          <a:stretch>
            <a:fillRect/>
          </a:stretch>
        </p:blipFill>
        <p:spPr>
          <a:xfrm>
            <a:off x="6651625" y="923925"/>
            <a:ext cx="2122805" cy="2842260"/>
          </a:xfrm>
          <a:prstGeom prst="rect">
            <a:avLst/>
          </a:prstGeom>
        </p:spPr>
      </p:pic>
      <p:grpSp>
        <p:nvGrpSpPr>
          <p:cNvPr id="8" name="组合 7"/>
          <p:cNvGrpSpPr/>
          <p:nvPr/>
        </p:nvGrpSpPr>
        <p:grpSpPr>
          <a:xfrm rot="0">
            <a:off x="7712021" y="3239570"/>
            <a:ext cx="385348" cy="675469"/>
            <a:chOff x="5286" y="7959"/>
            <a:chExt cx="607" cy="1064"/>
          </a:xfrm>
        </p:grpSpPr>
        <p:sp>
          <p:nvSpPr>
            <p:cNvPr id="9" name="TextBox 31"/>
            <p:cNvSpPr txBox="1">
              <a:spLocks noChangeArrowheads="1"/>
            </p:cNvSpPr>
            <p:nvPr>
              <p:custDataLst>
                <p:tags r:id="rId8"/>
              </p:custDataLst>
            </p:nvPr>
          </p:nvSpPr>
          <p:spPr bwMode="auto">
            <a:xfrm>
              <a:off x="5286" y="8552"/>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0" name="TextBox 31"/>
            <p:cNvSpPr txBox="1">
              <a:spLocks noChangeArrowheads="1"/>
            </p:cNvSpPr>
            <p:nvPr>
              <p:custDataLst>
                <p:tags r:id="rId9"/>
              </p:custDataLst>
            </p:nvPr>
          </p:nvSpPr>
          <p:spPr bwMode="auto">
            <a:xfrm>
              <a:off x="5649" y="7959"/>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29" name="TextBox 31"/>
            <p:cNvSpPr txBox="1">
              <a:spLocks noChangeArrowheads="1"/>
            </p:cNvSpPr>
            <p:nvPr>
              <p:custDataLst>
                <p:tags r:id="rId10"/>
              </p:custDataLst>
            </p:nvPr>
          </p:nvSpPr>
          <p:spPr bwMode="auto">
            <a:xfrm>
              <a:off x="5649" y="8239"/>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rot="0">
            <a:off x="3479557" y="3391296"/>
            <a:ext cx="395505" cy="523743"/>
            <a:chOff x="5282" y="8198"/>
            <a:chExt cx="623" cy="825"/>
          </a:xfrm>
        </p:grpSpPr>
        <p:sp>
          <p:nvSpPr>
            <p:cNvPr id="12" name="TextBox 31"/>
            <p:cNvSpPr txBox="1">
              <a:spLocks noChangeArrowheads="1"/>
            </p:cNvSpPr>
            <p:nvPr>
              <p:custDataLst>
                <p:tags r:id="rId11"/>
              </p:custDataLst>
            </p:nvPr>
          </p:nvSpPr>
          <p:spPr bwMode="auto">
            <a:xfrm>
              <a:off x="5282" y="8552"/>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6" name="TextBox 31"/>
            <p:cNvSpPr txBox="1">
              <a:spLocks noChangeArrowheads="1"/>
            </p:cNvSpPr>
            <p:nvPr>
              <p:custDataLst>
                <p:tags r:id="rId12"/>
              </p:custDataLst>
            </p:nvPr>
          </p:nvSpPr>
          <p:spPr bwMode="auto">
            <a:xfrm>
              <a:off x="5661" y="8198"/>
              <a:ext cx="244" cy="47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24" name="矩形 23"/>
          <p:cNvSpPr/>
          <p:nvPr>
            <p:custDataLst>
              <p:tags r:id="rId13"/>
            </p:custDataLst>
          </p:nvPr>
        </p:nvSpPr>
        <p:spPr>
          <a:xfrm>
            <a:off x="7491095" y="3262630"/>
            <a:ext cx="504190" cy="103505"/>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6" name="TextBox 31"/>
          <p:cNvSpPr txBox="1">
            <a:spLocks noChangeArrowheads="1"/>
          </p:cNvSpPr>
          <p:nvPr>
            <p:custDataLst>
              <p:tags r:id="rId14"/>
            </p:custDataLst>
          </p:nvPr>
        </p:nvSpPr>
        <p:spPr bwMode="auto">
          <a:xfrm>
            <a:off x="6297930" y="3411220"/>
            <a:ext cx="894080" cy="668020"/>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27" name="矩形 26"/>
          <p:cNvSpPr/>
          <p:nvPr>
            <p:custDataLst>
              <p:tags r:id="rId15"/>
            </p:custDataLst>
          </p:nvPr>
        </p:nvSpPr>
        <p:spPr>
          <a:xfrm>
            <a:off x="6362700" y="3448685"/>
            <a:ext cx="764540" cy="61214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3" name="直接连接符 22"/>
          <p:cNvCxnSpPr>
            <a:stCxn id="27" idx="0"/>
            <a:endCxn id="30" idx="2"/>
          </p:cNvCxnSpPr>
          <p:nvPr>
            <p:custDataLst>
              <p:tags r:id="rId16"/>
            </p:custDataLst>
          </p:nvPr>
        </p:nvCxnSpPr>
        <p:spPr>
          <a:xfrm flipV="1">
            <a:off x="6744970" y="3318510"/>
            <a:ext cx="930910" cy="130175"/>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17"/>
            </p:custDataLst>
          </p:nvPr>
        </p:nvSpPr>
        <p:spPr>
          <a:xfrm>
            <a:off x="7675880" y="330009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31" name="流程图: 联系 30"/>
          <p:cNvSpPr/>
          <p:nvPr>
            <p:custDataLst>
              <p:tags r:id="rId18"/>
            </p:custDataLst>
          </p:nvPr>
        </p:nvSpPr>
        <p:spPr>
          <a:xfrm>
            <a:off x="6748780" y="3431540"/>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pic>
        <p:nvPicPr>
          <p:cNvPr id="25" name="图片 24"/>
          <p:cNvPicPr>
            <a:picLocks noChangeAspect="1"/>
          </p:cNvPicPr>
          <p:nvPr>
            <p:custDataLst>
              <p:tags r:id="rId19"/>
            </p:custDataLst>
          </p:nvPr>
        </p:nvPicPr>
        <p:blipFill>
          <a:blip r:embed="rId20"/>
          <a:stretch>
            <a:fillRect/>
          </a:stretch>
        </p:blipFill>
        <p:spPr>
          <a:xfrm>
            <a:off x="6085840" y="6047740"/>
            <a:ext cx="1318895" cy="1429385"/>
          </a:xfrm>
          <a:prstGeom prst="rect">
            <a:avLst/>
          </a:prstGeom>
        </p:spPr>
      </p:pic>
      <p:pic>
        <p:nvPicPr>
          <p:cNvPr id="72" name="图片 71"/>
          <p:cNvPicPr>
            <a:picLocks noChangeAspect="1"/>
          </p:cNvPicPr>
          <p:nvPr>
            <p:custDataLst>
              <p:tags r:id="rId21"/>
            </p:custDataLst>
          </p:nvPr>
        </p:nvPicPr>
        <p:blipFill>
          <a:blip r:embed="rId22"/>
          <a:stretch>
            <a:fillRect/>
          </a:stretch>
        </p:blipFill>
        <p:spPr>
          <a:xfrm flipH="1">
            <a:off x="8211185" y="6032500"/>
            <a:ext cx="1315085" cy="1444625"/>
          </a:xfrm>
          <a:prstGeom prst="rect">
            <a:avLst/>
          </a:prstGeom>
        </p:spPr>
      </p:pic>
      <p:pic>
        <p:nvPicPr>
          <p:cNvPr id="28" name="图片 27" descr="云山居总图1204"/>
          <p:cNvPicPr>
            <a:picLocks noChangeAspect="1"/>
          </p:cNvPicPr>
          <p:nvPr>
            <p:custDataLst>
              <p:tags r:id="rId23"/>
            </p:custDataLst>
          </p:nvPr>
        </p:nvPicPr>
        <p:blipFill>
          <a:blip r:embed="rId24"/>
          <a:srcRect l="4066" t="51824" r="34874" b="2573"/>
          <a:stretch>
            <a:fillRect/>
          </a:stretch>
        </p:blipFill>
        <p:spPr>
          <a:xfrm>
            <a:off x="2711450" y="4382770"/>
            <a:ext cx="1691640" cy="1370965"/>
          </a:xfrm>
          <a:prstGeom prst="rect">
            <a:avLst/>
          </a:prstGeom>
        </p:spPr>
      </p:pic>
      <p:grpSp>
        <p:nvGrpSpPr>
          <p:cNvPr id="2" name="组合 1"/>
          <p:cNvGrpSpPr/>
          <p:nvPr/>
        </p:nvGrpSpPr>
        <p:grpSpPr>
          <a:xfrm>
            <a:off x="2872015" y="4624396"/>
            <a:ext cx="394511" cy="689862"/>
            <a:chOff x="8427" y="3460"/>
            <a:chExt cx="1814" cy="3172"/>
          </a:xfrm>
        </p:grpSpPr>
        <p:sp>
          <p:nvSpPr>
            <p:cNvPr id="151" name="矩形 150"/>
            <p:cNvSpPr/>
            <p:nvPr>
              <p:custDataLst>
                <p:tags r:id="rId25"/>
              </p:custDataLst>
            </p:nvPr>
          </p:nvSpPr>
          <p:spPr bwMode="auto">
            <a:xfrm rot="18180000">
              <a:off x="8614" y="5005"/>
              <a:ext cx="2600" cy="654"/>
            </a:xfrm>
            <a:prstGeom prst="rect">
              <a:avLst/>
            </a:prstGeom>
            <a:solidFill>
              <a:srgbClr val="FFFF00">
                <a:alpha val="20000"/>
              </a:srgbClr>
            </a:solidFill>
            <a:ln w="190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53" name="任意多边形 152"/>
            <p:cNvSpPr/>
            <p:nvPr>
              <p:custDataLst>
                <p:tags r:id="rId26"/>
              </p:custDataLst>
            </p:nvPr>
          </p:nvSpPr>
          <p:spPr bwMode="auto">
            <a:xfrm>
              <a:off x="8427" y="3460"/>
              <a:ext cx="1482" cy="2018"/>
            </a:xfrm>
            <a:custGeom>
              <a:avLst/>
              <a:gdLst>
                <a:gd name="connisteX0" fmla="*/ 0 w 606425"/>
                <a:gd name="connsiteY0" fmla="*/ 679450 h 825500"/>
                <a:gd name="connisteX1" fmla="*/ 152400 w 606425"/>
                <a:gd name="connsiteY1" fmla="*/ 428625 h 825500"/>
                <a:gd name="connisteX2" fmla="*/ 269875 w 606425"/>
                <a:gd name="connsiteY2" fmla="*/ 209550 h 825500"/>
                <a:gd name="connisteX3" fmla="*/ 365125 w 606425"/>
                <a:gd name="connsiteY3" fmla="*/ 0 h 825500"/>
                <a:gd name="connisteX4" fmla="*/ 606425 w 606425"/>
                <a:gd name="connsiteY4" fmla="*/ 107950 h 825500"/>
                <a:gd name="connisteX5" fmla="*/ 479425 w 606425"/>
                <a:gd name="connsiteY5" fmla="*/ 387350 h 825500"/>
                <a:gd name="connisteX6" fmla="*/ 346075 w 606425"/>
                <a:gd name="connsiteY6" fmla="*/ 628650 h 825500"/>
                <a:gd name="connisteX7" fmla="*/ 228600 w 606425"/>
                <a:gd name="connsiteY7" fmla="*/ 825500 h 825500"/>
                <a:gd name="connisteX8" fmla="*/ 0 w 606425"/>
                <a:gd name="connsiteY8" fmla="*/ 679450 h 8255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606425" h="825500">
                  <a:moveTo>
                    <a:pt x="0" y="679450"/>
                  </a:moveTo>
                  <a:lnTo>
                    <a:pt x="152400" y="428625"/>
                  </a:lnTo>
                  <a:lnTo>
                    <a:pt x="269875" y="209550"/>
                  </a:lnTo>
                  <a:lnTo>
                    <a:pt x="365125" y="0"/>
                  </a:lnTo>
                  <a:lnTo>
                    <a:pt x="606425" y="107950"/>
                  </a:lnTo>
                  <a:lnTo>
                    <a:pt x="479425" y="387350"/>
                  </a:lnTo>
                  <a:lnTo>
                    <a:pt x="346075" y="628650"/>
                  </a:lnTo>
                  <a:lnTo>
                    <a:pt x="228600" y="825500"/>
                  </a:lnTo>
                  <a:lnTo>
                    <a:pt x="0" y="679450"/>
                  </a:lnTo>
                  <a:close/>
                </a:path>
              </a:pathLst>
            </a:custGeom>
            <a:solidFill>
              <a:srgbClr val="FFFF00">
                <a:alpha val="20000"/>
              </a:srgbClr>
            </a:solidFill>
            <a:ln w="190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
        <p:nvSpPr>
          <p:cNvPr id="34" name="TextBox 31"/>
          <p:cNvSpPr txBox="1"/>
          <p:nvPr>
            <p:custDataLst>
              <p:tags r:id="rId27"/>
            </p:custDataLst>
          </p:nvPr>
        </p:nvSpPr>
        <p:spPr>
          <a:xfrm>
            <a:off x="2550160" y="3740150"/>
            <a:ext cx="1944688" cy="371475"/>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Tree>
  </p:cSld>
  <p:clrMapOvr>
    <a:masterClrMapping/>
  </p:clrMapOvr>
</p:sld>
</file>

<file path=ppt/tags/tag1.xml><?xml version="1.0" encoding="utf-8"?>
<p:tagLst xmlns:p="http://schemas.openxmlformats.org/presentationml/2006/main">
  <p:tag name="KSO_WM_UNIT_TABLE_BEAUTIFY" val="smartTable{5214aff6-15dc-4b36-8f69-1b928d3f59eb}"/>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UNIT_TABLE_BEAUTIFY" val="smartTable{1403b829-0912-407e-ad8a-8ec1b3247927}"/>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UNIT_TABLE_BEAUTIFY" val="smartTable{b1284875-e9ac-4148-a8ad-271af601cc8c}"/>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COMMONDATA" val="eyJoZGlkIjoiMDIxMjM1ZGY0OTQ5YmYxNmU0N2RkOGJhODM1MzI5Y2IifQ=="/>
  <p:tag name="KSO_WPP_MARK_KEY" val="99106fdf-9d82-4840-b3a8-e9e0d9e5b52b"/>
  <p:tag name="commondata" val="eyJoZGlkIjoiYTRmNGI4NGVkNTMxM2U3YWZlYjc4NTg1YzFmOTY0YzUifQ=="/>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TABLE_BEAUTIFY" val="smartTable{20025969-dfb5-4d57-bb86-8126cd193672}"/>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UNIT_TABLE_BEAUTIFY" val="smartTable{1a94d5de-e47c-403d-acdc-75ffb1315e3c}"/>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a:solidFill>
            <a:schemeClr val="tx1"/>
          </a:solidFill>
        </a:ln>
      </a:spPr>
      <a:bodyPr anchor="ctr"/>
      <a:lstStyle>
        <a:defPPr algn="ctr">
          <a:defRPr sz="110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5239</Words>
  <Application>WPS 演示</Application>
  <PresentationFormat>自定义</PresentationFormat>
  <Paragraphs>1082</Paragraphs>
  <Slides>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Calibri</vt:lpstr>
      <vt:lpstr>微软雅黑</vt:lpstr>
      <vt:lpstr>黑体</vt:lpstr>
      <vt:lpstr>等线</vt:lpstr>
      <vt:lpstr>楷体</vt:lpstr>
      <vt:lpstr>Arial Unicode MS</vt:lpstr>
      <vt:lpstr>Office 主题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ZETA-22</dc:creator>
  <cp:lastModifiedBy>新木</cp:lastModifiedBy>
  <cp:revision>1576</cp:revision>
  <cp:lastPrinted>2019-07-29T08:02:00Z</cp:lastPrinted>
  <dcterms:created xsi:type="dcterms:W3CDTF">2017-08-30T02:04:00Z</dcterms:created>
  <dcterms:modified xsi:type="dcterms:W3CDTF">2023-12-15T07:01:30Z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37FBB0C6B90C4DAEBCF04486F994BADA_13</vt:lpwstr>
  </property>
  <property fmtid="{D5CDD505-2E9C-101B-9397-08002B2CF9AE}" pid="3" name="KSOProductBuildVer">
    <vt:lpwstr>2052-12.1.0.15990</vt:lpwstr>
  </property>
</Properties>
</file>